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05" r:id="rId3"/>
    <p:sldId id="306" r:id="rId4"/>
    <p:sldId id="307" r:id="rId5"/>
    <p:sldId id="308" r:id="rId6"/>
    <p:sldId id="30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8" r:id="rId18"/>
    <p:sldId id="267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nya Chandrukannan" userId="9243bfc0-428f-40b6-89ee-4e3df44ea244" providerId="ADAL" clId="{98A0104E-7AA1-42EC-8FCE-EB6D5830F6B7}"/>
    <pc:docChg chg="undo custSel mod addSld delSld modSld sldOrd modMainMaster">
      <pc:chgData name="Saranya Chandrukannan" userId="9243bfc0-428f-40b6-89ee-4e3df44ea244" providerId="ADAL" clId="{98A0104E-7AA1-42EC-8FCE-EB6D5830F6B7}" dt="2023-02-27T06:54:05.203" v="252" actId="255"/>
      <pc:docMkLst>
        <pc:docMk/>
      </pc:docMkLst>
      <pc:sldChg chg="addSp delSp modSp new mod setBg">
        <pc:chgData name="Saranya Chandrukannan" userId="9243bfc0-428f-40b6-89ee-4e3df44ea244" providerId="ADAL" clId="{98A0104E-7AA1-42EC-8FCE-EB6D5830F6B7}" dt="2023-02-27T06:54:05.203" v="252" actId="255"/>
        <pc:sldMkLst>
          <pc:docMk/>
          <pc:sldMk cId="2349019126" sldId="256"/>
        </pc:sldMkLst>
        <pc:spChg chg="del">
          <ac:chgData name="Saranya Chandrukannan" userId="9243bfc0-428f-40b6-89ee-4e3df44ea244" providerId="ADAL" clId="{98A0104E-7AA1-42EC-8FCE-EB6D5830F6B7}" dt="2023-02-27T05:29:09.394" v="3" actId="478"/>
          <ac:spMkLst>
            <pc:docMk/>
            <pc:sldMk cId="2349019126" sldId="256"/>
            <ac:spMk id="2" creationId="{FB4ADA80-01DC-9431-A1D5-D9F8189A8F99}"/>
          </ac:spMkLst>
        </pc:spChg>
        <pc:spChg chg="del">
          <ac:chgData name="Saranya Chandrukannan" userId="9243bfc0-428f-40b6-89ee-4e3df44ea244" providerId="ADAL" clId="{98A0104E-7AA1-42EC-8FCE-EB6D5830F6B7}" dt="2023-02-27T05:29:10.976" v="4" actId="478"/>
          <ac:spMkLst>
            <pc:docMk/>
            <pc:sldMk cId="2349019126" sldId="256"/>
            <ac:spMk id="3" creationId="{BD8B7F45-9C93-82CF-AA4C-03E246EE1D43}"/>
          </ac:spMkLst>
        </pc:spChg>
        <pc:spChg chg="add mod">
          <ac:chgData name="Saranya Chandrukannan" userId="9243bfc0-428f-40b6-89ee-4e3df44ea244" providerId="ADAL" clId="{98A0104E-7AA1-42EC-8FCE-EB6D5830F6B7}" dt="2023-02-27T06:54:05.203" v="252" actId="255"/>
          <ac:spMkLst>
            <pc:docMk/>
            <pc:sldMk cId="2349019126" sldId="256"/>
            <ac:spMk id="5" creationId="{A277A9F5-B7CB-A9EB-8977-41C016C8BB14}"/>
          </ac:spMkLst>
        </pc:spChg>
        <pc:spChg chg="add del">
          <ac:chgData name="Saranya Chandrukannan" userId="9243bfc0-428f-40b6-89ee-4e3df44ea244" providerId="ADAL" clId="{98A0104E-7AA1-42EC-8FCE-EB6D5830F6B7}" dt="2023-02-27T06:53:15.214" v="225" actId="26606"/>
          <ac:spMkLst>
            <pc:docMk/>
            <pc:sldMk cId="2349019126" sldId="256"/>
            <ac:spMk id="9" creationId="{C7F55EAC-550A-4BDD-9099-3F20B8FA0EBC}"/>
          </ac:spMkLst>
        </pc:spChg>
        <pc:spChg chg="add del">
          <ac:chgData name="Saranya Chandrukannan" userId="9243bfc0-428f-40b6-89ee-4e3df44ea244" providerId="ADAL" clId="{98A0104E-7AA1-42EC-8FCE-EB6D5830F6B7}" dt="2023-02-27T06:53:15.214" v="225" actId="26606"/>
          <ac:spMkLst>
            <pc:docMk/>
            <pc:sldMk cId="2349019126" sldId="256"/>
            <ac:spMk id="11" creationId="{DC4F5A5F-493F-49AE-89B6-D5AF5EBC8B0E}"/>
          </ac:spMkLst>
        </pc:spChg>
        <pc:spChg chg="add">
          <ac:chgData name="Saranya Chandrukannan" userId="9243bfc0-428f-40b6-89ee-4e3df44ea244" providerId="ADAL" clId="{98A0104E-7AA1-42EC-8FCE-EB6D5830F6B7}" dt="2023-02-27T06:53:15.224" v="226" actId="26606"/>
          <ac:spMkLst>
            <pc:docMk/>
            <pc:sldMk cId="2349019126" sldId="256"/>
            <ac:spMk id="13" creationId="{8DBEAE55-3EA1-41D7-A212-5F7D8986C1F2}"/>
          </ac:spMkLst>
        </pc:spChg>
        <pc:spChg chg="add">
          <ac:chgData name="Saranya Chandrukannan" userId="9243bfc0-428f-40b6-89ee-4e3df44ea244" providerId="ADAL" clId="{98A0104E-7AA1-42EC-8FCE-EB6D5830F6B7}" dt="2023-02-27T06:53:15.224" v="226" actId="26606"/>
          <ac:spMkLst>
            <pc:docMk/>
            <pc:sldMk cId="2349019126" sldId="256"/>
            <ac:spMk id="14" creationId="{8950AD4C-6AF3-49F8-94E1-DBCAFB39478B}"/>
          </ac:spMkLst>
        </pc:spChg>
        <pc:spChg chg="add">
          <ac:chgData name="Saranya Chandrukannan" userId="9243bfc0-428f-40b6-89ee-4e3df44ea244" providerId="ADAL" clId="{98A0104E-7AA1-42EC-8FCE-EB6D5830F6B7}" dt="2023-02-27T06:53:15.224" v="226" actId="26606"/>
          <ac:spMkLst>
            <pc:docMk/>
            <pc:sldMk cId="2349019126" sldId="256"/>
            <ac:spMk id="15" creationId="{CFC5F0E7-644F-4101-BE72-12825CF537E7}"/>
          </ac:spMkLst>
        </pc:spChg>
        <pc:spChg chg="add">
          <ac:chgData name="Saranya Chandrukannan" userId="9243bfc0-428f-40b6-89ee-4e3df44ea244" providerId="ADAL" clId="{98A0104E-7AA1-42EC-8FCE-EB6D5830F6B7}" dt="2023-02-27T06:53:15.224" v="226" actId="26606"/>
          <ac:spMkLst>
            <pc:docMk/>
            <pc:sldMk cId="2349019126" sldId="256"/>
            <ac:spMk id="16" creationId="{072DC3EE-C469-49E0-A83D-CA3BE525C59A}"/>
          </ac:spMkLst>
        </pc:spChg>
        <pc:picChg chg="add mod">
          <ac:chgData name="Saranya Chandrukannan" userId="9243bfc0-428f-40b6-89ee-4e3df44ea244" providerId="ADAL" clId="{98A0104E-7AA1-42EC-8FCE-EB6D5830F6B7}" dt="2023-02-27T06:53:15.224" v="226" actId="26606"/>
          <ac:picMkLst>
            <pc:docMk/>
            <pc:sldMk cId="2349019126" sldId="256"/>
            <ac:picMk id="4" creationId="{F4F6C07F-E40A-C669-C996-FA781FF5BE15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5:30:36.772" v="6" actId="26606"/>
        <pc:sldMkLst>
          <pc:docMk/>
          <pc:sldMk cId="3205488777" sldId="257"/>
        </pc:sldMkLst>
        <pc:spChg chg="add">
          <ac:chgData name="Saranya Chandrukannan" userId="9243bfc0-428f-40b6-89ee-4e3df44ea244" providerId="ADAL" clId="{98A0104E-7AA1-42EC-8FCE-EB6D5830F6B7}" dt="2023-02-27T05:30:36.772" v="6" actId="26606"/>
          <ac:spMkLst>
            <pc:docMk/>
            <pc:sldMk cId="3205488777" sldId="257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5:30:36.772" v="6" actId="26606"/>
          <ac:spMkLst>
            <pc:docMk/>
            <pc:sldMk cId="3205488777" sldId="257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5:30:36.772" v="6" actId="26606"/>
          <ac:spMkLst>
            <pc:docMk/>
            <pc:sldMk cId="3205488777" sldId="257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5:30:36.772" v="6" actId="26606"/>
          <ac:spMkLst>
            <pc:docMk/>
            <pc:sldMk cId="3205488777" sldId="257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5:30:36.772" v="6" actId="26606"/>
          <ac:spMkLst>
            <pc:docMk/>
            <pc:sldMk cId="3205488777" sldId="257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5:30:36.772" v="6" actId="26606"/>
          <ac:spMkLst>
            <pc:docMk/>
            <pc:sldMk cId="3205488777" sldId="257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5:30:36.772" v="6" actId="26606"/>
          <ac:spMkLst>
            <pc:docMk/>
            <pc:sldMk cId="3205488777" sldId="257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5:30:36.772" v="6" actId="26606"/>
          <ac:picMkLst>
            <pc:docMk/>
            <pc:sldMk cId="3205488777" sldId="257"/>
            <ac:picMk id="3" creationId="{6825BA3C-5B89-8C83-0E93-DF2CF353B6FC}"/>
          </ac:picMkLst>
        </pc:picChg>
      </pc:sldChg>
      <pc:sldChg chg="addSp delSp modSp mod">
        <pc:chgData name="Saranya Chandrukannan" userId="9243bfc0-428f-40b6-89ee-4e3df44ea244" providerId="ADAL" clId="{98A0104E-7AA1-42EC-8FCE-EB6D5830F6B7}" dt="2023-02-27T05:41:11.631" v="35" actId="14100"/>
        <pc:sldMkLst>
          <pc:docMk/>
          <pc:sldMk cId="4267062557" sldId="258"/>
        </pc:sldMkLst>
        <pc:picChg chg="add mod">
          <ac:chgData name="Saranya Chandrukannan" userId="9243bfc0-428f-40b6-89ee-4e3df44ea244" providerId="ADAL" clId="{98A0104E-7AA1-42EC-8FCE-EB6D5830F6B7}" dt="2023-02-27T05:31:30.275" v="8" actId="1076"/>
          <ac:picMkLst>
            <pc:docMk/>
            <pc:sldMk cId="4267062557" sldId="258"/>
            <ac:picMk id="3" creationId="{ECEC07EA-6D59-06E9-210D-315FAE1FDD6A}"/>
          </ac:picMkLst>
        </pc:picChg>
        <pc:picChg chg="add del mod">
          <ac:chgData name="Saranya Chandrukannan" userId="9243bfc0-428f-40b6-89ee-4e3df44ea244" providerId="ADAL" clId="{98A0104E-7AA1-42EC-8FCE-EB6D5830F6B7}" dt="2023-02-27T05:41:01.415" v="33" actId="478"/>
          <ac:picMkLst>
            <pc:docMk/>
            <pc:sldMk cId="4267062557" sldId="258"/>
            <ac:picMk id="4" creationId="{64F08800-65F4-5D7A-35A9-933766DA9DD0}"/>
          </ac:picMkLst>
        </pc:picChg>
        <pc:picChg chg="add mod">
          <ac:chgData name="Saranya Chandrukannan" userId="9243bfc0-428f-40b6-89ee-4e3df44ea244" providerId="ADAL" clId="{98A0104E-7AA1-42EC-8FCE-EB6D5830F6B7}" dt="2023-02-27T05:41:11.631" v="35" actId="14100"/>
          <ac:picMkLst>
            <pc:docMk/>
            <pc:sldMk cId="4267062557" sldId="258"/>
            <ac:picMk id="5" creationId="{523C7C37-C5EA-3324-2799-857B80C65B38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5:33:21.014" v="12" actId="26606"/>
        <pc:sldMkLst>
          <pc:docMk/>
          <pc:sldMk cId="3531299015" sldId="259"/>
        </pc:sldMkLst>
        <pc:spChg chg="add">
          <ac:chgData name="Saranya Chandrukannan" userId="9243bfc0-428f-40b6-89ee-4e3df44ea244" providerId="ADAL" clId="{98A0104E-7AA1-42EC-8FCE-EB6D5830F6B7}" dt="2023-02-27T05:33:21.014" v="12" actId="26606"/>
          <ac:spMkLst>
            <pc:docMk/>
            <pc:sldMk cId="3531299015" sldId="259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5:33:21.014" v="12" actId="26606"/>
          <ac:spMkLst>
            <pc:docMk/>
            <pc:sldMk cId="3531299015" sldId="259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5:33:21.014" v="12" actId="26606"/>
          <ac:spMkLst>
            <pc:docMk/>
            <pc:sldMk cId="3531299015" sldId="259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5:33:21.014" v="12" actId="26606"/>
          <ac:spMkLst>
            <pc:docMk/>
            <pc:sldMk cId="3531299015" sldId="259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5:33:21.014" v="12" actId="26606"/>
          <ac:spMkLst>
            <pc:docMk/>
            <pc:sldMk cId="3531299015" sldId="259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5:33:21.014" v="12" actId="26606"/>
          <ac:spMkLst>
            <pc:docMk/>
            <pc:sldMk cId="3531299015" sldId="259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5:33:21.014" v="12" actId="26606"/>
          <ac:spMkLst>
            <pc:docMk/>
            <pc:sldMk cId="3531299015" sldId="259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5:33:21.014" v="12" actId="26606"/>
          <ac:picMkLst>
            <pc:docMk/>
            <pc:sldMk cId="3531299015" sldId="259"/>
            <ac:picMk id="3" creationId="{08621DB8-1549-1832-B338-325BA23FCE13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5:33:17.532" v="11" actId="26606"/>
        <pc:sldMkLst>
          <pc:docMk/>
          <pc:sldMk cId="605045662" sldId="260"/>
        </pc:sldMkLst>
        <pc:spChg chg="add">
          <ac:chgData name="Saranya Chandrukannan" userId="9243bfc0-428f-40b6-89ee-4e3df44ea244" providerId="ADAL" clId="{98A0104E-7AA1-42EC-8FCE-EB6D5830F6B7}" dt="2023-02-27T05:33:17.532" v="11" actId="26606"/>
          <ac:spMkLst>
            <pc:docMk/>
            <pc:sldMk cId="605045662" sldId="260"/>
            <ac:spMk id="8" creationId="{86FF76B9-219D-4469-AF87-0236D29032F1}"/>
          </ac:spMkLst>
        </pc:spChg>
        <pc:spChg chg="add">
          <ac:chgData name="Saranya Chandrukannan" userId="9243bfc0-428f-40b6-89ee-4e3df44ea244" providerId="ADAL" clId="{98A0104E-7AA1-42EC-8FCE-EB6D5830F6B7}" dt="2023-02-27T05:33:17.532" v="11" actId="26606"/>
          <ac:spMkLst>
            <pc:docMk/>
            <pc:sldMk cId="605045662" sldId="260"/>
            <ac:spMk id="14" creationId="{2E80C965-DB6D-4F81-9E9E-B027384D0BD6}"/>
          </ac:spMkLst>
        </pc:spChg>
        <pc:spChg chg="add">
          <ac:chgData name="Saranya Chandrukannan" userId="9243bfc0-428f-40b6-89ee-4e3df44ea244" providerId="ADAL" clId="{98A0104E-7AA1-42EC-8FCE-EB6D5830F6B7}" dt="2023-02-27T05:33:17.532" v="11" actId="26606"/>
          <ac:spMkLst>
            <pc:docMk/>
            <pc:sldMk cId="605045662" sldId="260"/>
            <ac:spMk id="16" creationId="{633C5E46-DAC5-4661-9C87-22B08E2A512F}"/>
          </ac:spMkLst>
        </pc:spChg>
        <pc:grpChg chg="add">
          <ac:chgData name="Saranya Chandrukannan" userId="9243bfc0-428f-40b6-89ee-4e3df44ea244" providerId="ADAL" clId="{98A0104E-7AA1-42EC-8FCE-EB6D5830F6B7}" dt="2023-02-27T05:33:17.532" v="11" actId="26606"/>
          <ac:grpSpMkLst>
            <pc:docMk/>
            <pc:sldMk cId="605045662" sldId="260"/>
            <ac:grpSpMk id="10" creationId="{DB88BD78-87E1-424D-B479-C37D8E41B12E}"/>
          </ac:grpSpMkLst>
        </pc:grpChg>
        <pc:picChg chg="add mod">
          <ac:chgData name="Saranya Chandrukannan" userId="9243bfc0-428f-40b6-89ee-4e3df44ea244" providerId="ADAL" clId="{98A0104E-7AA1-42EC-8FCE-EB6D5830F6B7}" dt="2023-02-27T05:33:17.532" v="11" actId="26606"/>
          <ac:picMkLst>
            <pc:docMk/>
            <pc:sldMk cId="605045662" sldId="260"/>
            <ac:picMk id="3" creationId="{6E478785-697D-2144-C485-2BB59D3DC4E7}"/>
          </ac:picMkLst>
        </pc:picChg>
      </pc:sldChg>
      <pc:sldChg chg="addSp delSp modSp mod setBg">
        <pc:chgData name="Saranya Chandrukannan" userId="9243bfc0-428f-40b6-89ee-4e3df44ea244" providerId="ADAL" clId="{98A0104E-7AA1-42EC-8FCE-EB6D5830F6B7}" dt="2023-02-27T05:36:04.020" v="18" actId="21"/>
        <pc:sldMkLst>
          <pc:docMk/>
          <pc:sldMk cId="3510188496" sldId="261"/>
        </pc:sldMkLst>
        <pc:spChg chg="add del">
          <ac:chgData name="Saranya Chandrukannan" userId="9243bfc0-428f-40b6-89ee-4e3df44ea244" providerId="ADAL" clId="{98A0104E-7AA1-42EC-8FCE-EB6D5830F6B7}" dt="2023-02-27T05:34:03.065" v="15" actId="26606"/>
          <ac:spMkLst>
            <pc:docMk/>
            <pc:sldMk cId="3510188496" sldId="261"/>
            <ac:spMk id="8" creationId="{46D6306C-ED4F-4AAE-B4A5-EEA6AFAD726E}"/>
          </ac:spMkLst>
        </pc:spChg>
        <pc:spChg chg="add del">
          <ac:chgData name="Saranya Chandrukannan" userId="9243bfc0-428f-40b6-89ee-4e3df44ea244" providerId="ADAL" clId="{98A0104E-7AA1-42EC-8FCE-EB6D5830F6B7}" dt="2023-02-27T05:34:03.065" v="15" actId="26606"/>
          <ac:spMkLst>
            <pc:docMk/>
            <pc:sldMk cId="3510188496" sldId="261"/>
            <ac:spMk id="10" creationId="{0EC5361D-F897-4856-B945-0455A365EB24}"/>
          </ac:spMkLst>
        </pc:spChg>
        <pc:spChg chg="add del">
          <ac:chgData name="Saranya Chandrukannan" userId="9243bfc0-428f-40b6-89ee-4e3df44ea244" providerId="ADAL" clId="{98A0104E-7AA1-42EC-8FCE-EB6D5830F6B7}" dt="2023-02-27T05:34:03.065" v="15" actId="26606"/>
          <ac:spMkLst>
            <pc:docMk/>
            <pc:sldMk cId="3510188496" sldId="261"/>
            <ac:spMk id="12" creationId="{4508C0C5-2268-42B5-B3C8-4D0899E05F8C}"/>
          </ac:spMkLst>
        </pc:spChg>
        <pc:spChg chg="add del">
          <ac:chgData name="Saranya Chandrukannan" userId="9243bfc0-428f-40b6-89ee-4e3df44ea244" providerId="ADAL" clId="{98A0104E-7AA1-42EC-8FCE-EB6D5830F6B7}" dt="2023-02-27T05:34:03.065" v="15" actId="26606"/>
          <ac:spMkLst>
            <pc:docMk/>
            <pc:sldMk cId="3510188496" sldId="261"/>
            <ac:spMk id="14" creationId="{141ACBDB-38F8-4B34-8183-BD95B4E55A62}"/>
          </ac:spMkLst>
        </pc:spChg>
        <pc:spChg chg="add del">
          <ac:chgData name="Saranya Chandrukannan" userId="9243bfc0-428f-40b6-89ee-4e3df44ea244" providerId="ADAL" clId="{98A0104E-7AA1-42EC-8FCE-EB6D5830F6B7}" dt="2023-02-27T05:34:03.065" v="15" actId="26606"/>
          <ac:spMkLst>
            <pc:docMk/>
            <pc:sldMk cId="3510188496" sldId="261"/>
            <ac:spMk id="16" creationId="{DE00DB52-3455-4E2F-867B-A6D0516E175B}"/>
          </ac:spMkLst>
        </pc:spChg>
        <pc:spChg chg="add del">
          <ac:chgData name="Saranya Chandrukannan" userId="9243bfc0-428f-40b6-89ee-4e3df44ea244" providerId="ADAL" clId="{98A0104E-7AA1-42EC-8FCE-EB6D5830F6B7}" dt="2023-02-27T05:34:03.065" v="15" actId="26606"/>
          <ac:spMkLst>
            <pc:docMk/>
            <pc:sldMk cId="3510188496" sldId="261"/>
            <ac:spMk id="18" creationId="{9E914C83-E0D8-4953-92D5-169D28CB43AE}"/>
          </ac:spMkLst>
        </pc:spChg>
        <pc:spChg chg="add del">
          <ac:chgData name="Saranya Chandrukannan" userId="9243bfc0-428f-40b6-89ee-4e3df44ea244" providerId="ADAL" clId="{98A0104E-7AA1-42EC-8FCE-EB6D5830F6B7}" dt="2023-02-27T05:34:03.065" v="15" actId="26606"/>
          <ac:spMkLst>
            <pc:docMk/>
            <pc:sldMk cId="3510188496" sldId="261"/>
            <ac:spMk id="20" creationId="{3512E083-F550-46AF-8490-767ECFD00CB7}"/>
          </ac:spMkLst>
        </pc:spChg>
        <pc:spChg chg="add">
          <ac:chgData name="Saranya Chandrukannan" userId="9243bfc0-428f-40b6-89ee-4e3df44ea244" providerId="ADAL" clId="{98A0104E-7AA1-42EC-8FCE-EB6D5830F6B7}" dt="2023-02-27T05:34:03.075" v="16" actId="26606"/>
          <ac:spMkLst>
            <pc:docMk/>
            <pc:sldMk cId="3510188496" sldId="261"/>
            <ac:spMk id="22" creationId="{86FF76B9-219D-4469-AF87-0236D29032F1}"/>
          </ac:spMkLst>
        </pc:spChg>
        <pc:spChg chg="add">
          <ac:chgData name="Saranya Chandrukannan" userId="9243bfc0-428f-40b6-89ee-4e3df44ea244" providerId="ADAL" clId="{98A0104E-7AA1-42EC-8FCE-EB6D5830F6B7}" dt="2023-02-27T05:34:03.075" v="16" actId="26606"/>
          <ac:spMkLst>
            <pc:docMk/>
            <pc:sldMk cId="3510188496" sldId="261"/>
            <ac:spMk id="25" creationId="{2E80C965-DB6D-4F81-9E9E-B027384D0BD6}"/>
          </ac:spMkLst>
        </pc:spChg>
        <pc:spChg chg="add">
          <ac:chgData name="Saranya Chandrukannan" userId="9243bfc0-428f-40b6-89ee-4e3df44ea244" providerId="ADAL" clId="{98A0104E-7AA1-42EC-8FCE-EB6D5830F6B7}" dt="2023-02-27T05:34:03.075" v="16" actId="26606"/>
          <ac:spMkLst>
            <pc:docMk/>
            <pc:sldMk cId="3510188496" sldId="261"/>
            <ac:spMk id="26" creationId="{633C5E46-DAC5-4661-9C87-22B08E2A512F}"/>
          </ac:spMkLst>
        </pc:spChg>
        <pc:grpChg chg="add">
          <ac:chgData name="Saranya Chandrukannan" userId="9243bfc0-428f-40b6-89ee-4e3df44ea244" providerId="ADAL" clId="{98A0104E-7AA1-42EC-8FCE-EB6D5830F6B7}" dt="2023-02-27T05:34:03.075" v="16" actId="26606"/>
          <ac:grpSpMkLst>
            <pc:docMk/>
            <pc:sldMk cId="3510188496" sldId="261"/>
            <ac:grpSpMk id="23" creationId="{DB88BD78-87E1-424D-B479-C37D8E41B12E}"/>
          </ac:grpSpMkLst>
        </pc:grpChg>
        <pc:picChg chg="add mod">
          <ac:chgData name="Saranya Chandrukannan" userId="9243bfc0-428f-40b6-89ee-4e3df44ea244" providerId="ADAL" clId="{98A0104E-7AA1-42EC-8FCE-EB6D5830F6B7}" dt="2023-02-27T05:34:03.075" v="16" actId="26606"/>
          <ac:picMkLst>
            <pc:docMk/>
            <pc:sldMk cId="3510188496" sldId="261"/>
            <ac:picMk id="3" creationId="{11862B17-E157-E544-5701-393348976AEE}"/>
          </ac:picMkLst>
        </pc:picChg>
        <pc:picChg chg="add del">
          <ac:chgData name="Saranya Chandrukannan" userId="9243bfc0-428f-40b6-89ee-4e3df44ea244" providerId="ADAL" clId="{98A0104E-7AA1-42EC-8FCE-EB6D5830F6B7}" dt="2023-02-27T05:36:04.020" v="18" actId="21"/>
          <ac:picMkLst>
            <pc:docMk/>
            <pc:sldMk cId="3510188496" sldId="261"/>
            <ac:picMk id="5" creationId="{9EC5A770-9408-6A34-2C51-82B02C1D11F9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5:37:07.631" v="23" actId="1076"/>
        <pc:sldMkLst>
          <pc:docMk/>
          <pc:sldMk cId="2980365280" sldId="262"/>
        </pc:sldMkLst>
        <pc:picChg chg="add mod">
          <ac:chgData name="Saranya Chandrukannan" userId="9243bfc0-428f-40b6-89ee-4e3df44ea244" providerId="ADAL" clId="{98A0104E-7AA1-42EC-8FCE-EB6D5830F6B7}" dt="2023-02-27T05:37:04.847" v="22" actId="1076"/>
          <ac:picMkLst>
            <pc:docMk/>
            <pc:sldMk cId="2980365280" sldId="262"/>
            <ac:picMk id="2" creationId="{63EF5ED6-42CF-74B0-9866-C45B8CC73909}"/>
          </ac:picMkLst>
        </pc:picChg>
        <pc:picChg chg="add mod">
          <ac:chgData name="Saranya Chandrukannan" userId="9243bfc0-428f-40b6-89ee-4e3df44ea244" providerId="ADAL" clId="{98A0104E-7AA1-42EC-8FCE-EB6D5830F6B7}" dt="2023-02-27T05:37:07.631" v="23" actId="1076"/>
          <ac:picMkLst>
            <pc:docMk/>
            <pc:sldMk cId="2980365280" sldId="262"/>
            <ac:picMk id="4" creationId="{AB1AF086-E1BB-1061-1C76-BEFFB5BDCEA5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5:38:47.326" v="30" actId="26606"/>
        <pc:sldMkLst>
          <pc:docMk/>
          <pc:sldMk cId="3223694852" sldId="263"/>
        </pc:sldMkLst>
        <pc:spChg chg="add">
          <ac:chgData name="Saranya Chandrukannan" userId="9243bfc0-428f-40b6-89ee-4e3df44ea244" providerId="ADAL" clId="{98A0104E-7AA1-42EC-8FCE-EB6D5830F6B7}" dt="2023-02-27T05:38:47.326" v="30" actId="26606"/>
          <ac:spMkLst>
            <pc:docMk/>
            <pc:sldMk cId="3223694852" sldId="263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5:38:47.326" v="30" actId="26606"/>
          <ac:spMkLst>
            <pc:docMk/>
            <pc:sldMk cId="3223694852" sldId="263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5:38:47.326" v="30" actId="26606"/>
          <ac:spMkLst>
            <pc:docMk/>
            <pc:sldMk cId="3223694852" sldId="263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5:38:47.326" v="30" actId="26606"/>
          <ac:spMkLst>
            <pc:docMk/>
            <pc:sldMk cId="3223694852" sldId="263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5:38:47.326" v="30" actId="26606"/>
          <ac:spMkLst>
            <pc:docMk/>
            <pc:sldMk cId="3223694852" sldId="263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5:38:47.326" v="30" actId="26606"/>
          <ac:spMkLst>
            <pc:docMk/>
            <pc:sldMk cId="3223694852" sldId="263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5:38:47.326" v="30" actId="26606"/>
          <ac:spMkLst>
            <pc:docMk/>
            <pc:sldMk cId="3223694852" sldId="263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5:38:47.326" v="30" actId="26606"/>
          <ac:picMkLst>
            <pc:docMk/>
            <pc:sldMk cId="3223694852" sldId="263"/>
            <ac:picMk id="3" creationId="{C08CB1A9-D362-267B-3721-1E2F70EEAA6B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5:38:43.081" v="29" actId="26606"/>
        <pc:sldMkLst>
          <pc:docMk/>
          <pc:sldMk cId="3500303935" sldId="264"/>
        </pc:sldMkLst>
        <pc:spChg chg="add">
          <ac:chgData name="Saranya Chandrukannan" userId="9243bfc0-428f-40b6-89ee-4e3df44ea244" providerId="ADAL" clId="{98A0104E-7AA1-42EC-8FCE-EB6D5830F6B7}" dt="2023-02-27T05:38:43.081" v="29" actId="26606"/>
          <ac:spMkLst>
            <pc:docMk/>
            <pc:sldMk cId="3500303935" sldId="264"/>
            <ac:spMk id="8" creationId="{86FF76B9-219D-4469-AF87-0236D29032F1}"/>
          </ac:spMkLst>
        </pc:spChg>
        <pc:spChg chg="add">
          <ac:chgData name="Saranya Chandrukannan" userId="9243bfc0-428f-40b6-89ee-4e3df44ea244" providerId="ADAL" clId="{98A0104E-7AA1-42EC-8FCE-EB6D5830F6B7}" dt="2023-02-27T05:38:43.081" v="29" actId="26606"/>
          <ac:spMkLst>
            <pc:docMk/>
            <pc:sldMk cId="3500303935" sldId="264"/>
            <ac:spMk id="14" creationId="{2E80C965-DB6D-4F81-9E9E-B027384D0BD6}"/>
          </ac:spMkLst>
        </pc:spChg>
        <pc:spChg chg="add">
          <ac:chgData name="Saranya Chandrukannan" userId="9243bfc0-428f-40b6-89ee-4e3df44ea244" providerId="ADAL" clId="{98A0104E-7AA1-42EC-8FCE-EB6D5830F6B7}" dt="2023-02-27T05:38:43.081" v="29" actId="26606"/>
          <ac:spMkLst>
            <pc:docMk/>
            <pc:sldMk cId="3500303935" sldId="264"/>
            <ac:spMk id="16" creationId="{633C5E46-DAC5-4661-9C87-22B08E2A512F}"/>
          </ac:spMkLst>
        </pc:spChg>
        <pc:grpChg chg="add">
          <ac:chgData name="Saranya Chandrukannan" userId="9243bfc0-428f-40b6-89ee-4e3df44ea244" providerId="ADAL" clId="{98A0104E-7AA1-42EC-8FCE-EB6D5830F6B7}" dt="2023-02-27T05:38:43.081" v="29" actId="26606"/>
          <ac:grpSpMkLst>
            <pc:docMk/>
            <pc:sldMk cId="3500303935" sldId="264"/>
            <ac:grpSpMk id="10" creationId="{DB88BD78-87E1-424D-B479-C37D8E41B12E}"/>
          </ac:grpSpMkLst>
        </pc:grpChg>
        <pc:picChg chg="add mod">
          <ac:chgData name="Saranya Chandrukannan" userId="9243bfc0-428f-40b6-89ee-4e3df44ea244" providerId="ADAL" clId="{98A0104E-7AA1-42EC-8FCE-EB6D5830F6B7}" dt="2023-02-27T05:38:43.081" v="29" actId="26606"/>
          <ac:picMkLst>
            <pc:docMk/>
            <pc:sldMk cId="3500303935" sldId="264"/>
            <ac:picMk id="3" creationId="{DF541A84-7120-B5DA-7348-0812C49BD76D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5:38:38.844" v="28" actId="26606"/>
        <pc:sldMkLst>
          <pc:docMk/>
          <pc:sldMk cId="3889740321" sldId="265"/>
        </pc:sldMkLst>
        <pc:spChg chg="add">
          <ac:chgData name="Saranya Chandrukannan" userId="9243bfc0-428f-40b6-89ee-4e3df44ea244" providerId="ADAL" clId="{98A0104E-7AA1-42EC-8FCE-EB6D5830F6B7}" dt="2023-02-27T05:38:38.844" v="28" actId="26606"/>
          <ac:spMkLst>
            <pc:docMk/>
            <pc:sldMk cId="3889740321" sldId="265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5:38:38.844" v="28" actId="26606"/>
          <ac:spMkLst>
            <pc:docMk/>
            <pc:sldMk cId="3889740321" sldId="265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5:38:38.844" v="28" actId="26606"/>
          <ac:spMkLst>
            <pc:docMk/>
            <pc:sldMk cId="3889740321" sldId="265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5:38:38.844" v="28" actId="26606"/>
          <ac:spMkLst>
            <pc:docMk/>
            <pc:sldMk cId="3889740321" sldId="265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5:38:38.844" v="28" actId="26606"/>
          <ac:spMkLst>
            <pc:docMk/>
            <pc:sldMk cId="3889740321" sldId="265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5:38:38.844" v="28" actId="26606"/>
          <ac:spMkLst>
            <pc:docMk/>
            <pc:sldMk cId="3889740321" sldId="265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5:38:38.844" v="28" actId="26606"/>
          <ac:spMkLst>
            <pc:docMk/>
            <pc:sldMk cId="3889740321" sldId="265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5:38:38.844" v="28" actId="26606"/>
          <ac:picMkLst>
            <pc:docMk/>
            <pc:sldMk cId="3889740321" sldId="265"/>
            <ac:picMk id="3" creationId="{DA1B7E9A-611E-4772-2BBE-549AF1B51E84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5:42:41.430" v="40" actId="14100"/>
        <pc:sldMkLst>
          <pc:docMk/>
          <pc:sldMk cId="1710156471" sldId="266"/>
        </pc:sldMkLst>
        <pc:picChg chg="add mod">
          <ac:chgData name="Saranya Chandrukannan" userId="9243bfc0-428f-40b6-89ee-4e3df44ea244" providerId="ADAL" clId="{98A0104E-7AA1-42EC-8FCE-EB6D5830F6B7}" dt="2023-02-27T05:42:33.598" v="37" actId="14100"/>
          <ac:picMkLst>
            <pc:docMk/>
            <pc:sldMk cId="1710156471" sldId="266"/>
            <ac:picMk id="3" creationId="{E8EFE6BD-C8E0-E7C4-B772-3EAD7BC649B5}"/>
          </ac:picMkLst>
        </pc:picChg>
        <pc:picChg chg="add mod">
          <ac:chgData name="Saranya Chandrukannan" userId="9243bfc0-428f-40b6-89ee-4e3df44ea244" providerId="ADAL" clId="{98A0104E-7AA1-42EC-8FCE-EB6D5830F6B7}" dt="2023-02-27T05:42:41.430" v="40" actId="14100"/>
          <ac:picMkLst>
            <pc:docMk/>
            <pc:sldMk cId="1710156471" sldId="266"/>
            <ac:picMk id="5" creationId="{40D0FD40-6A68-E93E-6B16-C71D5890DE2C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5:45:32.885" v="49" actId="26606"/>
        <pc:sldMkLst>
          <pc:docMk/>
          <pc:sldMk cId="393661586" sldId="267"/>
        </pc:sldMkLst>
        <pc:spChg chg="add">
          <ac:chgData name="Saranya Chandrukannan" userId="9243bfc0-428f-40b6-89ee-4e3df44ea244" providerId="ADAL" clId="{98A0104E-7AA1-42EC-8FCE-EB6D5830F6B7}" dt="2023-02-27T05:45:32.885" v="49" actId="26606"/>
          <ac:spMkLst>
            <pc:docMk/>
            <pc:sldMk cId="393661586" sldId="267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5:45:32.885" v="49" actId="26606"/>
          <ac:spMkLst>
            <pc:docMk/>
            <pc:sldMk cId="393661586" sldId="267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5:45:32.885" v="49" actId="26606"/>
          <ac:spMkLst>
            <pc:docMk/>
            <pc:sldMk cId="393661586" sldId="267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5:45:32.885" v="49" actId="26606"/>
          <ac:spMkLst>
            <pc:docMk/>
            <pc:sldMk cId="393661586" sldId="267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5:45:32.885" v="49" actId="26606"/>
          <ac:spMkLst>
            <pc:docMk/>
            <pc:sldMk cId="393661586" sldId="267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5:45:32.885" v="49" actId="26606"/>
          <ac:spMkLst>
            <pc:docMk/>
            <pc:sldMk cId="393661586" sldId="267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5:45:32.885" v="49" actId="26606"/>
          <ac:spMkLst>
            <pc:docMk/>
            <pc:sldMk cId="393661586" sldId="267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5:45:32.885" v="49" actId="26606"/>
          <ac:picMkLst>
            <pc:docMk/>
            <pc:sldMk cId="393661586" sldId="267"/>
            <ac:picMk id="3" creationId="{30F082B6-C083-C1EB-11A5-E3A7B7CC6685}"/>
          </ac:picMkLst>
        </pc:picChg>
      </pc:sldChg>
      <pc:sldChg chg="addSp delSp modSp new mod ord setBg">
        <pc:chgData name="Saranya Chandrukannan" userId="9243bfc0-428f-40b6-89ee-4e3df44ea244" providerId="ADAL" clId="{98A0104E-7AA1-42EC-8FCE-EB6D5830F6B7}" dt="2023-02-27T05:45:38.983" v="52" actId="26606"/>
        <pc:sldMkLst>
          <pc:docMk/>
          <pc:sldMk cId="348531268" sldId="268"/>
        </pc:sldMkLst>
        <pc:spChg chg="del">
          <ac:chgData name="Saranya Chandrukannan" userId="9243bfc0-428f-40b6-89ee-4e3df44ea244" providerId="ADAL" clId="{98A0104E-7AA1-42EC-8FCE-EB6D5830F6B7}" dt="2023-02-27T05:43:22.126" v="43" actId="478"/>
          <ac:spMkLst>
            <pc:docMk/>
            <pc:sldMk cId="348531268" sldId="268"/>
            <ac:spMk id="2" creationId="{2866122E-1714-825A-4BE3-F3B2492388CB}"/>
          </ac:spMkLst>
        </pc:spChg>
        <pc:spChg chg="del">
          <ac:chgData name="Saranya Chandrukannan" userId="9243bfc0-428f-40b6-89ee-4e3df44ea244" providerId="ADAL" clId="{98A0104E-7AA1-42EC-8FCE-EB6D5830F6B7}" dt="2023-02-27T05:43:16.606" v="42" actId="478"/>
          <ac:spMkLst>
            <pc:docMk/>
            <pc:sldMk cId="348531268" sldId="268"/>
            <ac:spMk id="3" creationId="{F93D4FFC-846E-54E8-D12A-680A4A746374}"/>
          </ac:spMkLst>
        </pc:spChg>
        <pc:spChg chg="add del">
          <ac:chgData name="Saranya Chandrukannan" userId="9243bfc0-428f-40b6-89ee-4e3df44ea244" providerId="ADAL" clId="{98A0104E-7AA1-42EC-8FCE-EB6D5830F6B7}" dt="2023-02-27T05:45:38.973" v="51" actId="26606"/>
          <ac:spMkLst>
            <pc:docMk/>
            <pc:sldMk cId="348531268" sldId="268"/>
            <ac:spMk id="10" creationId="{46D6306C-ED4F-4AAE-B4A5-EEA6AFAD726E}"/>
          </ac:spMkLst>
        </pc:spChg>
        <pc:spChg chg="add del">
          <ac:chgData name="Saranya Chandrukannan" userId="9243bfc0-428f-40b6-89ee-4e3df44ea244" providerId="ADAL" clId="{98A0104E-7AA1-42EC-8FCE-EB6D5830F6B7}" dt="2023-02-27T05:45:38.973" v="51" actId="26606"/>
          <ac:spMkLst>
            <pc:docMk/>
            <pc:sldMk cId="348531268" sldId="268"/>
            <ac:spMk id="12" creationId="{0EC5361D-F897-4856-B945-0455A365EB24}"/>
          </ac:spMkLst>
        </pc:spChg>
        <pc:spChg chg="add del">
          <ac:chgData name="Saranya Chandrukannan" userId="9243bfc0-428f-40b6-89ee-4e3df44ea244" providerId="ADAL" clId="{98A0104E-7AA1-42EC-8FCE-EB6D5830F6B7}" dt="2023-02-27T05:45:38.973" v="51" actId="26606"/>
          <ac:spMkLst>
            <pc:docMk/>
            <pc:sldMk cId="348531268" sldId="268"/>
            <ac:spMk id="14" creationId="{4508C0C5-2268-42B5-B3C8-4D0899E05F8C}"/>
          </ac:spMkLst>
        </pc:spChg>
        <pc:spChg chg="add del">
          <ac:chgData name="Saranya Chandrukannan" userId="9243bfc0-428f-40b6-89ee-4e3df44ea244" providerId="ADAL" clId="{98A0104E-7AA1-42EC-8FCE-EB6D5830F6B7}" dt="2023-02-27T05:45:38.973" v="51" actId="26606"/>
          <ac:spMkLst>
            <pc:docMk/>
            <pc:sldMk cId="348531268" sldId="268"/>
            <ac:spMk id="16" creationId="{141ACBDB-38F8-4B34-8183-BD95B4E55A62}"/>
          </ac:spMkLst>
        </pc:spChg>
        <pc:spChg chg="add del">
          <ac:chgData name="Saranya Chandrukannan" userId="9243bfc0-428f-40b6-89ee-4e3df44ea244" providerId="ADAL" clId="{98A0104E-7AA1-42EC-8FCE-EB6D5830F6B7}" dt="2023-02-27T05:45:38.973" v="51" actId="26606"/>
          <ac:spMkLst>
            <pc:docMk/>
            <pc:sldMk cId="348531268" sldId="268"/>
            <ac:spMk id="18" creationId="{DE00DB52-3455-4E2F-867B-A6D0516E175B}"/>
          </ac:spMkLst>
        </pc:spChg>
        <pc:spChg chg="add del">
          <ac:chgData name="Saranya Chandrukannan" userId="9243bfc0-428f-40b6-89ee-4e3df44ea244" providerId="ADAL" clId="{98A0104E-7AA1-42EC-8FCE-EB6D5830F6B7}" dt="2023-02-27T05:45:38.973" v="51" actId="26606"/>
          <ac:spMkLst>
            <pc:docMk/>
            <pc:sldMk cId="348531268" sldId="268"/>
            <ac:spMk id="20" creationId="{9E914C83-E0D8-4953-92D5-169D28CB43AE}"/>
          </ac:spMkLst>
        </pc:spChg>
        <pc:spChg chg="add del">
          <ac:chgData name="Saranya Chandrukannan" userId="9243bfc0-428f-40b6-89ee-4e3df44ea244" providerId="ADAL" clId="{98A0104E-7AA1-42EC-8FCE-EB6D5830F6B7}" dt="2023-02-27T05:45:38.973" v="51" actId="26606"/>
          <ac:spMkLst>
            <pc:docMk/>
            <pc:sldMk cId="348531268" sldId="268"/>
            <ac:spMk id="22" creationId="{3512E083-F550-46AF-8490-767ECFD00CB7}"/>
          </ac:spMkLst>
        </pc:spChg>
        <pc:spChg chg="add">
          <ac:chgData name="Saranya Chandrukannan" userId="9243bfc0-428f-40b6-89ee-4e3df44ea244" providerId="ADAL" clId="{98A0104E-7AA1-42EC-8FCE-EB6D5830F6B7}" dt="2023-02-27T05:45:38.983" v="52" actId="26606"/>
          <ac:spMkLst>
            <pc:docMk/>
            <pc:sldMk cId="348531268" sldId="268"/>
            <ac:spMk id="24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5:45:38.983" v="52" actId="26606"/>
          <ac:spMkLst>
            <pc:docMk/>
            <pc:sldMk cId="348531268" sldId="268"/>
            <ac:spMk id="25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5:45:38.983" v="52" actId="26606"/>
          <ac:spMkLst>
            <pc:docMk/>
            <pc:sldMk cId="348531268" sldId="268"/>
            <ac:spMk id="26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5:45:38.983" v="52" actId="26606"/>
          <ac:spMkLst>
            <pc:docMk/>
            <pc:sldMk cId="348531268" sldId="268"/>
            <ac:spMk id="27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5:45:38.983" v="52" actId="26606"/>
          <ac:spMkLst>
            <pc:docMk/>
            <pc:sldMk cId="348531268" sldId="268"/>
            <ac:spMk id="28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5:45:38.983" v="52" actId="26606"/>
          <ac:spMkLst>
            <pc:docMk/>
            <pc:sldMk cId="348531268" sldId="268"/>
            <ac:spMk id="29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5:45:38.983" v="52" actId="26606"/>
          <ac:spMkLst>
            <pc:docMk/>
            <pc:sldMk cId="348531268" sldId="268"/>
            <ac:spMk id="3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5:45:38.983" v="52" actId="26606"/>
          <ac:picMkLst>
            <pc:docMk/>
            <pc:sldMk cId="348531268" sldId="268"/>
            <ac:picMk id="5" creationId="{CBB7C898-5A74-784C-5EF3-214CA740ECD5}"/>
          </ac:picMkLst>
        </pc:picChg>
      </pc:sldChg>
      <pc:sldChg chg="addSp delSp new mod">
        <pc:chgData name="Saranya Chandrukannan" userId="9243bfc0-428f-40b6-89ee-4e3df44ea244" providerId="ADAL" clId="{98A0104E-7AA1-42EC-8FCE-EB6D5830F6B7}" dt="2023-02-27T05:46:45.771" v="56" actId="22"/>
        <pc:sldMkLst>
          <pc:docMk/>
          <pc:sldMk cId="471482169" sldId="269"/>
        </pc:sldMkLst>
        <pc:spChg chg="del">
          <ac:chgData name="Saranya Chandrukannan" userId="9243bfc0-428f-40b6-89ee-4e3df44ea244" providerId="ADAL" clId="{98A0104E-7AA1-42EC-8FCE-EB6D5830F6B7}" dt="2023-02-27T05:46:00.271" v="54" actId="478"/>
          <ac:spMkLst>
            <pc:docMk/>
            <pc:sldMk cId="471482169" sldId="269"/>
            <ac:spMk id="2" creationId="{7B1C92DB-F7F8-3717-8AA2-0521B27A40C3}"/>
          </ac:spMkLst>
        </pc:spChg>
        <pc:spChg chg="del">
          <ac:chgData name="Saranya Chandrukannan" userId="9243bfc0-428f-40b6-89ee-4e3df44ea244" providerId="ADAL" clId="{98A0104E-7AA1-42EC-8FCE-EB6D5830F6B7}" dt="2023-02-27T05:46:03.471" v="55" actId="478"/>
          <ac:spMkLst>
            <pc:docMk/>
            <pc:sldMk cId="471482169" sldId="269"/>
            <ac:spMk id="3" creationId="{C0A7DB1D-3E9C-A0EA-FC95-945132B14EBC}"/>
          </ac:spMkLst>
        </pc:spChg>
        <pc:picChg chg="add">
          <ac:chgData name="Saranya Chandrukannan" userId="9243bfc0-428f-40b6-89ee-4e3df44ea244" providerId="ADAL" clId="{98A0104E-7AA1-42EC-8FCE-EB6D5830F6B7}" dt="2023-02-27T05:46:45.771" v="56" actId="22"/>
          <ac:picMkLst>
            <pc:docMk/>
            <pc:sldMk cId="471482169" sldId="269"/>
            <ac:picMk id="5" creationId="{772E04F6-1349-9C20-7BB3-8297AEE14759}"/>
          </ac:picMkLst>
        </pc:picChg>
      </pc:sldChg>
      <pc:sldChg chg="addSp mod">
        <pc:chgData name="Saranya Chandrukannan" userId="9243bfc0-428f-40b6-89ee-4e3df44ea244" providerId="ADAL" clId="{98A0104E-7AA1-42EC-8FCE-EB6D5830F6B7}" dt="2023-02-27T05:47:12.985" v="57" actId="22"/>
        <pc:sldMkLst>
          <pc:docMk/>
          <pc:sldMk cId="1428195442" sldId="270"/>
        </pc:sldMkLst>
        <pc:picChg chg="add">
          <ac:chgData name="Saranya Chandrukannan" userId="9243bfc0-428f-40b6-89ee-4e3df44ea244" providerId="ADAL" clId="{98A0104E-7AA1-42EC-8FCE-EB6D5830F6B7}" dt="2023-02-27T05:47:12.985" v="57" actId="22"/>
          <ac:picMkLst>
            <pc:docMk/>
            <pc:sldMk cId="1428195442" sldId="270"/>
            <ac:picMk id="3" creationId="{9E5515AD-2D63-03B1-14B8-EE2B9DC341BA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5:48:19.742" v="62" actId="14100"/>
        <pc:sldMkLst>
          <pc:docMk/>
          <pc:sldMk cId="678284326" sldId="271"/>
        </pc:sldMkLst>
        <pc:picChg chg="add mod">
          <ac:chgData name="Saranya Chandrukannan" userId="9243bfc0-428f-40b6-89ee-4e3df44ea244" providerId="ADAL" clId="{98A0104E-7AA1-42EC-8FCE-EB6D5830F6B7}" dt="2023-02-27T05:48:04.189" v="60" actId="14100"/>
          <ac:picMkLst>
            <pc:docMk/>
            <pc:sldMk cId="678284326" sldId="271"/>
            <ac:picMk id="3" creationId="{5A23CE79-E63D-1591-8BED-1153FA02FB9B}"/>
          </ac:picMkLst>
        </pc:picChg>
        <pc:picChg chg="add mod">
          <ac:chgData name="Saranya Chandrukannan" userId="9243bfc0-428f-40b6-89ee-4e3df44ea244" providerId="ADAL" clId="{98A0104E-7AA1-42EC-8FCE-EB6D5830F6B7}" dt="2023-02-27T05:48:19.742" v="62" actId="14100"/>
          <ac:picMkLst>
            <pc:docMk/>
            <pc:sldMk cId="678284326" sldId="271"/>
            <ac:picMk id="5" creationId="{30467FB0-1F43-DCC1-75F5-A398A2D99BCB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5:50:47.306" v="66" actId="22"/>
        <pc:sldMkLst>
          <pc:docMk/>
          <pc:sldMk cId="738684552" sldId="272"/>
        </pc:sldMkLst>
        <pc:picChg chg="add mod">
          <ac:chgData name="Saranya Chandrukannan" userId="9243bfc0-428f-40b6-89ee-4e3df44ea244" providerId="ADAL" clId="{98A0104E-7AA1-42EC-8FCE-EB6D5830F6B7}" dt="2023-02-27T05:50:21.277" v="65" actId="14100"/>
          <ac:picMkLst>
            <pc:docMk/>
            <pc:sldMk cId="738684552" sldId="272"/>
            <ac:picMk id="3" creationId="{5BEB54E6-8893-9B33-A82E-6619BA3447DA}"/>
          </ac:picMkLst>
        </pc:picChg>
        <pc:picChg chg="add">
          <ac:chgData name="Saranya Chandrukannan" userId="9243bfc0-428f-40b6-89ee-4e3df44ea244" providerId="ADAL" clId="{98A0104E-7AA1-42EC-8FCE-EB6D5830F6B7}" dt="2023-02-27T05:50:47.306" v="66" actId="22"/>
          <ac:picMkLst>
            <pc:docMk/>
            <pc:sldMk cId="738684552" sldId="272"/>
            <ac:picMk id="5" creationId="{486E5829-C383-4914-F348-4BFC327364D9}"/>
          </ac:picMkLst>
        </pc:picChg>
      </pc:sldChg>
      <pc:sldChg chg="addSp mod">
        <pc:chgData name="Saranya Chandrukannan" userId="9243bfc0-428f-40b6-89ee-4e3df44ea244" providerId="ADAL" clId="{98A0104E-7AA1-42EC-8FCE-EB6D5830F6B7}" dt="2023-02-27T05:51:44.418" v="67" actId="22"/>
        <pc:sldMkLst>
          <pc:docMk/>
          <pc:sldMk cId="529354191" sldId="273"/>
        </pc:sldMkLst>
        <pc:picChg chg="add">
          <ac:chgData name="Saranya Chandrukannan" userId="9243bfc0-428f-40b6-89ee-4e3df44ea244" providerId="ADAL" clId="{98A0104E-7AA1-42EC-8FCE-EB6D5830F6B7}" dt="2023-02-27T05:51:44.418" v="67" actId="22"/>
          <ac:picMkLst>
            <pc:docMk/>
            <pc:sldMk cId="529354191" sldId="273"/>
            <ac:picMk id="3" creationId="{408C6DD1-82A6-3D57-AA3B-9093D554406D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5:52:45.246" v="74" actId="1076"/>
        <pc:sldMkLst>
          <pc:docMk/>
          <pc:sldMk cId="2534221925" sldId="274"/>
        </pc:sldMkLst>
        <pc:picChg chg="add mod">
          <ac:chgData name="Saranya Chandrukannan" userId="9243bfc0-428f-40b6-89ee-4e3df44ea244" providerId="ADAL" clId="{98A0104E-7AA1-42EC-8FCE-EB6D5830F6B7}" dt="2023-02-27T05:52:14.310" v="69" actId="1076"/>
          <ac:picMkLst>
            <pc:docMk/>
            <pc:sldMk cId="2534221925" sldId="274"/>
            <ac:picMk id="3" creationId="{0FFA9824-EFFF-D51A-7CAD-9BF6389AEED3}"/>
          </ac:picMkLst>
        </pc:picChg>
        <pc:picChg chg="add mod">
          <ac:chgData name="Saranya Chandrukannan" userId="9243bfc0-428f-40b6-89ee-4e3df44ea244" providerId="ADAL" clId="{98A0104E-7AA1-42EC-8FCE-EB6D5830F6B7}" dt="2023-02-27T05:52:45.246" v="74" actId="1076"/>
          <ac:picMkLst>
            <pc:docMk/>
            <pc:sldMk cId="2534221925" sldId="274"/>
            <ac:picMk id="5" creationId="{F34ADB93-3066-ACFA-2262-0990B161446C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5:56:16.811" v="90" actId="26606"/>
        <pc:sldMkLst>
          <pc:docMk/>
          <pc:sldMk cId="839585757" sldId="275"/>
        </pc:sldMkLst>
        <pc:spChg chg="add">
          <ac:chgData name="Saranya Chandrukannan" userId="9243bfc0-428f-40b6-89ee-4e3df44ea244" providerId="ADAL" clId="{98A0104E-7AA1-42EC-8FCE-EB6D5830F6B7}" dt="2023-02-27T05:56:16.811" v="90" actId="26606"/>
          <ac:spMkLst>
            <pc:docMk/>
            <pc:sldMk cId="839585757" sldId="275"/>
            <ac:spMk id="8" creationId="{46D6306C-ED4F-4AAE-B4A5-EEA6AFAD726E}"/>
          </ac:spMkLst>
        </pc:spChg>
        <pc:spChg chg="add">
          <ac:chgData name="Saranya Chandrukannan" userId="9243bfc0-428f-40b6-89ee-4e3df44ea244" providerId="ADAL" clId="{98A0104E-7AA1-42EC-8FCE-EB6D5830F6B7}" dt="2023-02-27T05:56:16.811" v="90" actId="26606"/>
          <ac:spMkLst>
            <pc:docMk/>
            <pc:sldMk cId="839585757" sldId="275"/>
            <ac:spMk id="10" creationId="{0EC5361D-F897-4856-B945-0455A365EB24}"/>
          </ac:spMkLst>
        </pc:spChg>
        <pc:spChg chg="add">
          <ac:chgData name="Saranya Chandrukannan" userId="9243bfc0-428f-40b6-89ee-4e3df44ea244" providerId="ADAL" clId="{98A0104E-7AA1-42EC-8FCE-EB6D5830F6B7}" dt="2023-02-27T05:56:16.811" v="90" actId="26606"/>
          <ac:spMkLst>
            <pc:docMk/>
            <pc:sldMk cId="839585757" sldId="275"/>
            <ac:spMk id="12" creationId="{4508C0C5-2268-42B5-B3C8-4D0899E05F8C}"/>
          </ac:spMkLst>
        </pc:spChg>
        <pc:spChg chg="add">
          <ac:chgData name="Saranya Chandrukannan" userId="9243bfc0-428f-40b6-89ee-4e3df44ea244" providerId="ADAL" clId="{98A0104E-7AA1-42EC-8FCE-EB6D5830F6B7}" dt="2023-02-27T05:56:16.811" v="90" actId="26606"/>
          <ac:spMkLst>
            <pc:docMk/>
            <pc:sldMk cId="839585757" sldId="275"/>
            <ac:spMk id="14" creationId="{141ACBDB-38F8-4B34-8183-BD95B4E55A62}"/>
          </ac:spMkLst>
        </pc:spChg>
        <pc:spChg chg="add">
          <ac:chgData name="Saranya Chandrukannan" userId="9243bfc0-428f-40b6-89ee-4e3df44ea244" providerId="ADAL" clId="{98A0104E-7AA1-42EC-8FCE-EB6D5830F6B7}" dt="2023-02-27T05:56:16.811" v="90" actId="26606"/>
          <ac:spMkLst>
            <pc:docMk/>
            <pc:sldMk cId="839585757" sldId="275"/>
            <ac:spMk id="16" creationId="{DE00DB52-3455-4E2F-867B-A6D0516E175B}"/>
          </ac:spMkLst>
        </pc:spChg>
        <pc:spChg chg="add">
          <ac:chgData name="Saranya Chandrukannan" userId="9243bfc0-428f-40b6-89ee-4e3df44ea244" providerId="ADAL" clId="{98A0104E-7AA1-42EC-8FCE-EB6D5830F6B7}" dt="2023-02-27T05:56:16.811" v="90" actId="26606"/>
          <ac:spMkLst>
            <pc:docMk/>
            <pc:sldMk cId="839585757" sldId="275"/>
            <ac:spMk id="18" creationId="{9E914C83-E0D8-4953-92D5-169D28CB43AE}"/>
          </ac:spMkLst>
        </pc:spChg>
        <pc:spChg chg="add">
          <ac:chgData name="Saranya Chandrukannan" userId="9243bfc0-428f-40b6-89ee-4e3df44ea244" providerId="ADAL" clId="{98A0104E-7AA1-42EC-8FCE-EB6D5830F6B7}" dt="2023-02-27T05:56:16.811" v="90" actId="26606"/>
          <ac:spMkLst>
            <pc:docMk/>
            <pc:sldMk cId="839585757" sldId="275"/>
            <ac:spMk id="20" creationId="{3512E083-F550-46AF-8490-767ECFD00CB7}"/>
          </ac:spMkLst>
        </pc:spChg>
        <pc:picChg chg="add mod">
          <ac:chgData name="Saranya Chandrukannan" userId="9243bfc0-428f-40b6-89ee-4e3df44ea244" providerId="ADAL" clId="{98A0104E-7AA1-42EC-8FCE-EB6D5830F6B7}" dt="2023-02-27T05:56:16.811" v="90" actId="26606"/>
          <ac:picMkLst>
            <pc:docMk/>
            <pc:sldMk cId="839585757" sldId="275"/>
            <ac:picMk id="3" creationId="{FDA5122A-71C1-4086-C050-B804A46EC51C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5:55:32.165" v="87" actId="1076"/>
        <pc:sldMkLst>
          <pc:docMk/>
          <pc:sldMk cId="4040620113" sldId="276"/>
        </pc:sldMkLst>
        <pc:picChg chg="add mod">
          <ac:chgData name="Saranya Chandrukannan" userId="9243bfc0-428f-40b6-89ee-4e3df44ea244" providerId="ADAL" clId="{98A0104E-7AA1-42EC-8FCE-EB6D5830F6B7}" dt="2023-02-27T05:54:55.549" v="83" actId="14100"/>
          <ac:picMkLst>
            <pc:docMk/>
            <pc:sldMk cId="4040620113" sldId="276"/>
            <ac:picMk id="3" creationId="{C696C589-A2C3-F238-B9DA-73B9107AD77B}"/>
          </ac:picMkLst>
        </pc:picChg>
        <pc:picChg chg="add mod">
          <ac:chgData name="Saranya Chandrukannan" userId="9243bfc0-428f-40b6-89ee-4e3df44ea244" providerId="ADAL" clId="{98A0104E-7AA1-42EC-8FCE-EB6D5830F6B7}" dt="2023-02-27T05:55:32.165" v="87" actId="1076"/>
          <ac:picMkLst>
            <pc:docMk/>
            <pc:sldMk cId="4040620113" sldId="276"/>
            <ac:picMk id="5" creationId="{745AC7DC-799A-5EFC-C073-98BB39D502A1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5:56:08.175" v="89" actId="26606"/>
        <pc:sldMkLst>
          <pc:docMk/>
          <pc:sldMk cId="1084737921" sldId="277"/>
        </pc:sldMkLst>
        <pc:spChg chg="add">
          <ac:chgData name="Saranya Chandrukannan" userId="9243bfc0-428f-40b6-89ee-4e3df44ea244" providerId="ADAL" clId="{98A0104E-7AA1-42EC-8FCE-EB6D5830F6B7}" dt="2023-02-27T05:56:08.175" v="89" actId="26606"/>
          <ac:spMkLst>
            <pc:docMk/>
            <pc:sldMk cId="1084737921" sldId="277"/>
            <ac:spMk id="8" creationId="{86FF76B9-219D-4469-AF87-0236D29032F1}"/>
          </ac:spMkLst>
        </pc:spChg>
        <pc:spChg chg="add">
          <ac:chgData name="Saranya Chandrukannan" userId="9243bfc0-428f-40b6-89ee-4e3df44ea244" providerId="ADAL" clId="{98A0104E-7AA1-42EC-8FCE-EB6D5830F6B7}" dt="2023-02-27T05:56:08.175" v="89" actId="26606"/>
          <ac:spMkLst>
            <pc:docMk/>
            <pc:sldMk cId="1084737921" sldId="277"/>
            <ac:spMk id="14" creationId="{2E80C965-DB6D-4F81-9E9E-B027384D0BD6}"/>
          </ac:spMkLst>
        </pc:spChg>
        <pc:spChg chg="add">
          <ac:chgData name="Saranya Chandrukannan" userId="9243bfc0-428f-40b6-89ee-4e3df44ea244" providerId="ADAL" clId="{98A0104E-7AA1-42EC-8FCE-EB6D5830F6B7}" dt="2023-02-27T05:56:08.175" v="89" actId="26606"/>
          <ac:spMkLst>
            <pc:docMk/>
            <pc:sldMk cId="1084737921" sldId="277"/>
            <ac:spMk id="16" creationId="{633C5E46-DAC5-4661-9C87-22B08E2A512F}"/>
          </ac:spMkLst>
        </pc:spChg>
        <pc:grpChg chg="add">
          <ac:chgData name="Saranya Chandrukannan" userId="9243bfc0-428f-40b6-89ee-4e3df44ea244" providerId="ADAL" clId="{98A0104E-7AA1-42EC-8FCE-EB6D5830F6B7}" dt="2023-02-27T05:56:08.175" v="89" actId="26606"/>
          <ac:grpSpMkLst>
            <pc:docMk/>
            <pc:sldMk cId="1084737921" sldId="277"/>
            <ac:grpSpMk id="10" creationId="{DB88BD78-87E1-424D-B479-C37D8E41B12E}"/>
          </ac:grpSpMkLst>
        </pc:grpChg>
        <pc:picChg chg="add mod">
          <ac:chgData name="Saranya Chandrukannan" userId="9243bfc0-428f-40b6-89ee-4e3df44ea244" providerId="ADAL" clId="{98A0104E-7AA1-42EC-8FCE-EB6D5830F6B7}" dt="2023-02-27T05:56:08.175" v="89" actId="26606"/>
          <ac:picMkLst>
            <pc:docMk/>
            <pc:sldMk cId="1084737921" sldId="277"/>
            <ac:picMk id="3" creationId="{1C4CD1F6-D6D0-20FE-4654-9F75EFF5264E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14:28.452" v="139" actId="26606"/>
        <pc:sldMkLst>
          <pc:docMk/>
          <pc:sldMk cId="1949481374" sldId="278"/>
        </pc:sldMkLst>
        <pc:spChg chg="add">
          <ac:chgData name="Saranya Chandrukannan" userId="9243bfc0-428f-40b6-89ee-4e3df44ea244" providerId="ADAL" clId="{98A0104E-7AA1-42EC-8FCE-EB6D5830F6B7}" dt="2023-02-27T06:14:28.452" v="139" actId="26606"/>
          <ac:spMkLst>
            <pc:docMk/>
            <pc:sldMk cId="1949481374" sldId="278"/>
            <ac:spMk id="8" creationId="{86FF76B9-219D-4469-AF87-0236D29032F1}"/>
          </ac:spMkLst>
        </pc:spChg>
        <pc:spChg chg="add">
          <ac:chgData name="Saranya Chandrukannan" userId="9243bfc0-428f-40b6-89ee-4e3df44ea244" providerId="ADAL" clId="{98A0104E-7AA1-42EC-8FCE-EB6D5830F6B7}" dt="2023-02-27T06:14:28.452" v="139" actId="26606"/>
          <ac:spMkLst>
            <pc:docMk/>
            <pc:sldMk cId="1949481374" sldId="278"/>
            <ac:spMk id="14" creationId="{2E80C965-DB6D-4F81-9E9E-B027384D0BD6}"/>
          </ac:spMkLst>
        </pc:spChg>
        <pc:spChg chg="add">
          <ac:chgData name="Saranya Chandrukannan" userId="9243bfc0-428f-40b6-89ee-4e3df44ea244" providerId="ADAL" clId="{98A0104E-7AA1-42EC-8FCE-EB6D5830F6B7}" dt="2023-02-27T06:14:28.452" v="139" actId="26606"/>
          <ac:spMkLst>
            <pc:docMk/>
            <pc:sldMk cId="1949481374" sldId="278"/>
            <ac:spMk id="16" creationId="{633C5E46-DAC5-4661-9C87-22B08E2A512F}"/>
          </ac:spMkLst>
        </pc:spChg>
        <pc:grpChg chg="add">
          <ac:chgData name="Saranya Chandrukannan" userId="9243bfc0-428f-40b6-89ee-4e3df44ea244" providerId="ADAL" clId="{98A0104E-7AA1-42EC-8FCE-EB6D5830F6B7}" dt="2023-02-27T06:14:28.452" v="139" actId="26606"/>
          <ac:grpSpMkLst>
            <pc:docMk/>
            <pc:sldMk cId="1949481374" sldId="278"/>
            <ac:grpSpMk id="10" creationId="{DB88BD78-87E1-424D-B479-C37D8E41B12E}"/>
          </ac:grpSpMkLst>
        </pc:grpChg>
        <pc:picChg chg="add mod">
          <ac:chgData name="Saranya Chandrukannan" userId="9243bfc0-428f-40b6-89ee-4e3df44ea244" providerId="ADAL" clId="{98A0104E-7AA1-42EC-8FCE-EB6D5830F6B7}" dt="2023-02-27T06:14:28.452" v="139" actId="26606"/>
          <ac:picMkLst>
            <pc:docMk/>
            <pc:sldMk cId="1949481374" sldId="278"/>
            <ac:picMk id="3" creationId="{641712A1-E348-0761-2085-31A5E156FBB1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14:25.363" v="138" actId="26606"/>
        <pc:sldMkLst>
          <pc:docMk/>
          <pc:sldMk cId="2665976516" sldId="279"/>
        </pc:sldMkLst>
        <pc:spChg chg="add">
          <ac:chgData name="Saranya Chandrukannan" userId="9243bfc0-428f-40b6-89ee-4e3df44ea244" providerId="ADAL" clId="{98A0104E-7AA1-42EC-8FCE-EB6D5830F6B7}" dt="2023-02-27T06:14:25.363" v="138" actId="26606"/>
          <ac:spMkLst>
            <pc:docMk/>
            <pc:sldMk cId="2665976516" sldId="279"/>
            <ac:spMk id="8" creationId="{86FF76B9-219D-4469-AF87-0236D29032F1}"/>
          </ac:spMkLst>
        </pc:spChg>
        <pc:spChg chg="add">
          <ac:chgData name="Saranya Chandrukannan" userId="9243bfc0-428f-40b6-89ee-4e3df44ea244" providerId="ADAL" clId="{98A0104E-7AA1-42EC-8FCE-EB6D5830F6B7}" dt="2023-02-27T06:14:25.363" v="138" actId="26606"/>
          <ac:spMkLst>
            <pc:docMk/>
            <pc:sldMk cId="2665976516" sldId="279"/>
            <ac:spMk id="14" creationId="{2E80C965-DB6D-4F81-9E9E-B027384D0BD6}"/>
          </ac:spMkLst>
        </pc:spChg>
        <pc:spChg chg="add">
          <ac:chgData name="Saranya Chandrukannan" userId="9243bfc0-428f-40b6-89ee-4e3df44ea244" providerId="ADAL" clId="{98A0104E-7AA1-42EC-8FCE-EB6D5830F6B7}" dt="2023-02-27T06:14:25.363" v="138" actId="26606"/>
          <ac:spMkLst>
            <pc:docMk/>
            <pc:sldMk cId="2665976516" sldId="279"/>
            <ac:spMk id="16" creationId="{633C5E46-DAC5-4661-9C87-22B08E2A512F}"/>
          </ac:spMkLst>
        </pc:spChg>
        <pc:grpChg chg="add">
          <ac:chgData name="Saranya Chandrukannan" userId="9243bfc0-428f-40b6-89ee-4e3df44ea244" providerId="ADAL" clId="{98A0104E-7AA1-42EC-8FCE-EB6D5830F6B7}" dt="2023-02-27T06:14:25.363" v="138" actId="26606"/>
          <ac:grpSpMkLst>
            <pc:docMk/>
            <pc:sldMk cId="2665976516" sldId="279"/>
            <ac:grpSpMk id="10" creationId="{DB88BD78-87E1-424D-B479-C37D8E41B12E}"/>
          </ac:grpSpMkLst>
        </pc:grpChg>
        <pc:picChg chg="add mod">
          <ac:chgData name="Saranya Chandrukannan" userId="9243bfc0-428f-40b6-89ee-4e3df44ea244" providerId="ADAL" clId="{98A0104E-7AA1-42EC-8FCE-EB6D5830F6B7}" dt="2023-02-27T06:14:25.363" v="138" actId="26606"/>
          <ac:picMkLst>
            <pc:docMk/>
            <pc:sldMk cId="2665976516" sldId="279"/>
            <ac:picMk id="3" creationId="{1D3E491F-8826-3E9A-AD4A-EE2C7BB92EF3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14:21.153" v="137" actId="26606"/>
        <pc:sldMkLst>
          <pc:docMk/>
          <pc:sldMk cId="2497294717" sldId="280"/>
        </pc:sldMkLst>
        <pc:spChg chg="add">
          <ac:chgData name="Saranya Chandrukannan" userId="9243bfc0-428f-40b6-89ee-4e3df44ea244" providerId="ADAL" clId="{98A0104E-7AA1-42EC-8FCE-EB6D5830F6B7}" dt="2023-02-27T06:14:21.153" v="137" actId="26606"/>
          <ac:spMkLst>
            <pc:docMk/>
            <pc:sldMk cId="2497294717" sldId="280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14:21.153" v="137" actId="26606"/>
          <ac:spMkLst>
            <pc:docMk/>
            <pc:sldMk cId="2497294717" sldId="280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14:21.153" v="137" actId="26606"/>
          <ac:spMkLst>
            <pc:docMk/>
            <pc:sldMk cId="2497294717" sldId="280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14:21.153" v="137" actId="26606"/>
          <ac:spMkLst>
            <pc:docMk/>
            <pc:sldMk cId="2497294717" sldId="280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14:21.153" v="137" actId="26606"/>
          <ac:spMkLst>
            <pc:docMk/>
            <pc:sldMk cId="2497294717" sldId="280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14:21.153" v="137" actId="26606"/>
          <ac:spMkLst>
            <pc:docMk/>
            <pc:sldMk cId="2497294717" sldId="280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14:21.153" v="137" actId="26606"/>
          <ac:spMkLst>
            <pc:docMk/>
            <pc:sldMk cId="2497294717" sldId="280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14:21.153" v="137" actId="26606"/>
          <ac:picMkLst>
            <pc:docMk/>
            <pc:sldMk cId="2497294717" sldId="280"/>
            <ac:picMk id="3" creationId="{56C7AA07-C023-C1A6-9133-FD9463331417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14:18.321" v="136" actId="26606"/>
        <pc:sldMkLst>
          <pc:docMk/>
          <pc:sldMk cId="2937036589" sldId="281"/>
        </pc:sldMkLst>
        <pc:spChg chg="add">
          <ac:chgData name="Saranya Chandrukannan" userId="9243bfc0-428f-40b6-89ee-4e3df44ea244" providerId="ADAL" clId="{98A0104E-7AA1-42EC-8FCE-EB6D5830F6B7}" dt="2023-02-27T06:14:18.321" v="136" actId="26606"/>
          <ac:spMkLst>
            <pc:docMk/>
            <pc:sldMk cId="2937036589" sldId="281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14:18.321" v="136" actId="26606"/>
          <ac:spMkLst>
            <pc:docMk/>
            <pc:sldMk cId="2937036589" sldId="281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14:18.321" v="136" actId="26606"/>
          <ac:spMkLst>
            <pc:docMk/>
            <pc:sldMk cId="2937036589" sldId="281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14:18.321" v="136" actId="26606"/>
          <ac:spMkLst>
            <pc:docMk/>
            <pc:sldMk cId="2937036589" sldId="281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14:18.321" v="136" actId="26606"/>
          <ac:spMkLst>
            <pc:docMk/>
            <pc:sldMk cId="2937036589" sldId="281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14:18.321" v="136" actId="26606"/>
          <ac:spMkLst>
            <pc:docMk/>
            <pc:sldMk cId="2937036589" sldId="281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14:18.321" v="136" actId="26606"/>
          <ac:spMkLst>
            <pc:docMk/>
            <pc:sldMk cId="2937036589" sldId="281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14:18.321" v="136" actId="26606"/>
          <ac:picMkLst>
            <pc:docMk/>
            <pc:sldMk cId="2937036589" sldId="281"/>
            <ac:picMk id="3" creationId="{B30BB10F-8FFD-0709-C3F7-0281825C7455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6:00:17.028" v="106" actId="1076"/>
        <pc:sldMkLst>
          <pc:docMk/>
          <pc:sldMk cId="2816782579" sldId="282"/>
        </pc:sldMkLst>
        <pc:picChg chg="add mod">
          <ac:chgData name="Saranya Chandrukannan" userId="9243bfc0-428f-40b6-89ee-4e3df44ea244" providerId="ADAL" clId="{98A0104E-7AA1-42EC-8FCE-EB6D5830F6B7}" dt="2023-02-27T05:59:47.340" v="101" actId="14100"/>
          <ac:picMkLst>
            <pc:docMk/>
            <pc:sldMk cId="2816782579" sldId="282"/>
            <ac:picMk id="3" creationId="{AB4B7D50-1110-79AC-BA3A-DE70E3D324A4}"/>
          </ac:picMkLst>
        </pc:picChg>
        <pc:picChg chg="add mod">
          <ac:chgData name="Saranya Chandrukannan" userId="9243bfc0-428f-40b6-89ee-4e3df44ea244" providerId="ADAL" clId="{98A0104E-7AA1-42EC-8FCE-EB6D5830F6B7}" dt="2023-02-27T06:00:17.028" v="106" actId="1076"/>
          <ac:picMkLst>
            <pc:docMk/>
            <pc:sldMk cId="2816782579" sldId="282"/>
            <ac:picMk id="5" creationId="{809F0E21-B89E-FF0A-5328-658377EE80F2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14:10.787" v="135" actId="26606"/>
        <pc:sldMkLst>
          <pc:docMk/>
          <pc:sldMk cId="3267366130" sldId="283"/>
        </pc:sldMkLst>
        <pc:spChg chg="add">
          <ac:chgData name="Saranya Chandrukannan" userId="9243bfc0-428f-40b6-89ee-4e3df44ea244" providerId="ADAL" clId="{98A0104E-7AA1-42EC-8FCE-EB6D5830F6B7}" dt="2023-02-27T06:14:10.787" v="135" actId="26606"/>
          <ac:spMkLst>
            <pc:docMk/>
            <pc:sldMk cId="3267366130" sldId="283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14:10.787" v="135" actId="26606"/>
          <ac:spMkLst>
            <pc:docMk/>
            <pc:sldMk cId="3267366130" sldId="283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14:10.787" v="135" actId="26606"/>
          <ac:spMkLst>
            <pc:docMk/>
            <pc:sldMk cId="3267366130" sldId="283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14:10.787" v="135" actId="26606"/>
          <ac:spMkLst>
            <pc:docMk/>
            <pc:sldMk cId="3267366130" sldId="283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14:10.787" v="135" actId="26606"/>
          <ac:spMkLst>
            <pc:docMk/>
            <pc:sldMk cId="3267366130" sldId="283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14:10.787" v="135" actId="26606"/>
          <ac:spMkLst>
            <pc:docMk/>
            <pc:sldMk cId="3267366130" sldId="283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14:10.787" v="135" actId="26606"/>
          <ac:spMkLst>
            <pc:docMk/>
            <pc:sldMk cId="3267366130" sldId="283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14:10.787" v="135" actId="26606"/>
          <ac:picMkLst>
            <pc:docMk/>
            <pc:sldMk cId="3267366130" sldId="283"/>
            <ac:picMk id="3" creationId="{B2CC3C02-9905-F1D0-6A47-FD4288FC8397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14:06.809" v="134" actId="26606"/>
        <pc:sldMkLst>
          <pc:docMk/>
          <pc:sldMk cId="2905774216" sldId="284"/>
        </pc:sldMkLst>
        <pc:spChg chg="add">
          <ac:chgData name="Saranya Chandrukannan" userId="9243bfc0-428f-40b6-89ee-4e3df44ea244" providerId="ADAL" clId="{98A0104E-7AA1-42EC-8FCE-EB6D5830F6B7}" dt="2023-02-27T06:14:06.809" v="134" actId="26606"/>
          <ac:spMkLst>
            <pc:docMk/>
            <pc:sldMk cId="2905774216" sldId="284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14:06.809" v="134" actId="26606"/>
          <ac:spMkLst>
            <pc:docMk/>
            <pc:sldMk cId="2905774216" sldId="284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14:06.809" v="134" actId="26606"/>
          <ac:spMkLst>
            <pc:docMk/>
            <pc:sldMk cId="2905774216" sldId="284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14:06.809" v="134" actId="26606"/>
          <ac:spMkLst>
            <pc:docMk/>
            <pc:sldMk cId="2905774216" sldId="284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14:06.809" v="134" actId="26606"/>
          <ac:spMkLst>
            <pc:docMk/>
            <pc:sldMk cId="2905774216" sldId="284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14:06.809" v="134" actId="26606"/>
          <ac:spMkLst>
            <pc:docMk/>
            <pc:sldMk cId="2905774216" sldId="284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14:06.809" v="134" actId="26606"/>
          <ac:spMkLst>
            <pc:docMk/>
            <pc:sldMk cId="2905774216" sldId="284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14:06.809" v="134" actId="26606"/>
          <ac:picMkLst>
            <pc:docMk/>
            <pc:sldMk cId="2905774216" sldId="284"/>
            <ac:picMk id="3" creationId="{59121DA1-40B5-346C-2F12-47C90D96D252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14:02.749" v="133" actId="26606"/>
        <pc:sldMkLst>
          <pc:docMk/>
          <pc:sldMk cId="382522975" sldId="285"/>
        </pc:sldMkLst>
        <pc:spChg chg="add">
          <ac:chgData name="Saranya Chandrukannan" userId="9243bfc0-428f-40b6-89ee-4e3df44ea244" providerId="ADAL" clId="{98A0104E-7AA1-42EC-8FCE-EB6D5830F6B7}" dt="2023-02-27T06:14:02.749" v="133" actId="26606"/>
          <ac:spMkLst>
            <pc:docMk/>
            <pc:sldMk cId="382522975" sldId="285"/>
            <ac:spMk id="8" creationId="{86FF76B9-219D-4469-AF87-0236D29032F1}"/>
          </ac:spMkLst>
        </pc:spChg>
        <pc:spChg chg="add">
          <ac:chgData name="Saranya Chandrukannan" userId="9243bfc0-428f-40b6-89ee-4e3df44ea244" providerId="ADAL" clId="{98A0104E-7AA1-42EC-8FCE-EB6D5830F6B7}" dt="2023-02-27T06:14:02.749" v="133" actId="26606"/>
          <ac:spMkLst>
            <pc:docMk/>
            <pc:sldMk cId="382522975" sldId="285"/>
            <ac:spMk id="14" creationId="{2E80C965-DB6D-4F81-9E9E-B027384D0BD6}"/>
          </ac:spMkLst>
        </pc:spChg>
        <pc:spChg chg="add">
          <ac:chgData name="Saranya Chandrukannan" userId="9243bfc0-428f-40b6-89ee-4e3df44ea244" providerId="ADAL" clId="{98A0104E-7AA1-42EC-8FCE-EB6D5830F6B7}" dt="2023-02-27T06:14:02.749" v="133" actId="26606"/>
          <ac:spMkLst>
            <pc:docMk/>
            <pc:sldMk cId="382522975" sldId="285"/>
            <ac:spMk id="16" creationId="{633C5E46-DAC5-4661-9C87-22B08E2A512F}"/>
          </ac:spMkLst>
        </pc:spChg>
        <pc:grpChg chg="add">
          <ac:chgData name="Saranya Chandrukannan" userId="9243bfc0-428f-40b6-89ee-4e3df44ea244" providerId="ADAL" clId="{98A0104E-7AA1-42EC-8FCE-EB6D5830F6B7}" dt="2023-02-27T06:14:02.749" v="133" actId="26606"/>
          <ac:grpSpMkLst>
            <pc:docMk/>
            <pc:sldMk cId="382522975" sldId="285"/>
            <ac:grpSpMk id="10" creationId="{DB88BD78-87E1-424D-B479-C37D8E41B12E}"/>
          </ac:grpSpMkLst>
        </pc:grpChg>
        <pc:picChg chg="add mod">
          <ac:chgData name="Saranya Chandrukannan" userId="9243bfc0-428f-40b6-89ee-4e3df44ea244" providerId="ADAL" clId="{98A0104E-7AA1-42EC-8FCE-EB6D5830F6B7}" dt="2023-02-27T06:14:02.749" v="133" actId="26606"/>
          <ac:picMkLst>
            <pc:docMk/>
            <pc:sldMk cId="382522975" sldId="285"/>
            <ac:picMk id="3" creationId="{8625A235-BB36-CEEC-D76A-4EBEA7AA3ED0}"/>
          </ac:picMkLst>
        </pc:picChg>
      </pc:sldChg>
      <pc:sldChg chg="delSp new mod">
        <pc:chgData name="Saranya Chandrukannan" userId="9243bfc0-428f-40b6-89ee-4e3df44ea244" providerId="ADAL" clId="{98A0104E-7AA1-42EC-8FCE-EB6D5830F6B7}" dt="2023-02-27T05:56:58.086" v="93" actId="478"/>
        <pc:sldMkLst>
          <pc:docMk/>
          <pc:sldMk cId="2108774398" sldId="286"/>
        </pc:sldMkLst>
        <pc:spChg chg="del">
          <ac:chgData name="Saranya Chandrukannan" userId="9243bfc0-428f-40b6-89ee-4e3df44ea244" providerId="ADAL" clId="{98A0104E-7AA1-42EC-8FCE-EB6D5830F6B7}" dt="2023-02-27T05:56:56.317" v="92" actId="478"/>
          <ac:spMkLst>
            <pc:docMk/>
            <pc:sldMk cId="2108774398" sldId="286"/>
            <ac:spMk id="2" creationId="{66A2886B-F0D9-DFDD-59B7-549C87E50208}"/>
          </ac:spMkLst>
        </pc:spChg>
        <pc:spChg chg="del">
          <ac:chgData name="Saranya Chandrukannan" userId="9243bfc0-428f-40b6-89ee-4e3df44ea244" providerId="ADAL" clId="{98A0104E-7AA1-42EC-8FCE-EB6D5830F6B7}" dt="2023-02-27T05:56:58.086" v="93" actId="478"/>
          <ac:spMkLst>
            <pc:docMk/>
            <pc:sldMk cId="2108774398" sldId="286"/>
            <ac:spMk id="3" creationId="{A96DA38B-F473-DFC8-B6FB-0DA353AE3F23}"/>
          </ac:spMkLst>
        </pc:spChg>
      </pc:sldChg>
      <pc:sldChg chg="addSp delSp modSp new mod setBg">
        <pc:chgData name="Saranya Chandrukannan" userId="9243bfc0-428f-40b6-89ee-4e3df44ea244" providerId="ADAL" clId="{98A0104E-7AA1-42EC-8FCE-EB6D5830F6B7}" dt="2023-02-27T06:13:58.959" v="132" actId="26606"/>
        <pc:sldMkLst>
          <pc:docMk/>
          <pc:sldMk cId="2019554981" sldId="287"/>
        </pc:sldMkLst>
        <pc:spChg chg="del">
          <ac:chgData name="Saranya Chandrukannan" userId="9243bfc0-428f-40b6-89ee-4e3df44ea244" providerId="ADAL" clId="{98A0104E-7AA1-42EC-8FCE-EB6D5830F6B7}" dt="2023-02-27T06:10:32.860" v="111" actId="478"/>
          <ac:spMkLst>
            <pc:docMk/>
            <pc:sldMk cId="2019554981" sldId="287"/>
            <ac:spMk id="2" creationId="{AC75B583-10DB-BC4C-01E0-CF037C4F3D81}"/>
          </ac:spMkLst>
        </pc:spChg>
        <pc:spChg chg="del">
          <ac:chgData name="Saranya Chandrukannan" userId="9243bfc0-428f-40b6-89ee-4e3df44ea244" providerId="ADAL" clId="{98A0104E-7AA1-42EC-8FCE-EB6D5830F6B7}" dt="2023-02-27T06:10:34.476" v="112" actId="478"/>
          <ac:spMkLst>
            <pc:docMk/>
            <pc:sldMk cId="2019554981" sldId="287"/>
            <ac:spMk id="3" creationId="{5C3DABD9-A6EC-039D-5C83-6CE97A769580}"/>
          </ac:spMkLst>
        </pc:spChg>
        <pc:picChg chg="add mod">
          <ac:chgData name="Saranya Chandrukannan" userId="9243bfc0-428f-40b6-89ee-4e3df44ea244" providerId="ADAL" clId="{98A0104E-7AA1-42EC-8FCE-EB6D5830F6B7}" dt="2023-02-27T06:13:58.959" v="132" actId="26606"/>
          <ac:picMkLst>
            <pc:docMk/>
            <pc:sldMk cId="2019554981" sldId="287"/>
            <ac:picMk id="5" creationId="{E554598B-33E7-5D39-8AE3-67064B4EF771}"/>
          </ac:picMkLst>
        </pc:picChg>
        <pc:picChg chg="add mod">
          <ac:chgData name="Saranya Chandrukannan" userId="9243bfc0-428f-40b6-89ee-4e3df44ea244" providerId="ADAL" clId="{98A0104E-7AA1-42EC-8FCE-EB6D5830F6B7}" dt="2023-02-27T06:13:58.959" v="132" actId="26606"/>
          <ac:picMkLst>
            <pc:docMk/>
            <pc:sldMk cId="2019554981" sldId="287"/>
            <ac:picMk id="7" creationId="{24D8636B-5536-412B-6E1A-38D5B502883D}"/>
          </ac:picMkLst>
        </pc:picChg>
        <pc:picChg chg="add del">
          <ac:chgData name="Saranya Chandrukannan" userId="9243bfc0-428f-40b6-89ee-4e3df44ea244" providerId="ADAL" clId="{98A0104E-7AA1-42EC-8FCE-EB6D5830F6B7}" dt="2023-02-27T06:12:31.297" v="125" actId="21"/>
          <ac:picMkLst>
            <pc:docMk/>
            <pc:sldMk cId="2019554981" sldId="287"/>
            <ac:picMk id="9" creationId="{1DDAB631-F6E8-947B-60A3-923CE8170388}"/>
          </ac:picMkLst>
        </pc:picChg>
      </pc:sldChg>
      <pc:sldChg chg="addSp delSp modSp new mod setBg">
        <pc:chgData name="Saranya Chandrukannan" userId="9243bfc0-428f-40b6-89ee-4e3df44ea244" providerId="ADAL" clId="{98A0104E-7AA1-42EC-8FCE-EB6D5830F6B7}" dt="2023-02-27T06:13:51.629" v="130" actId="26606"/>
        <pc:sldMkLst>
          <pc:docMk/>
          <pc:sldMk cId="3096510511" sldId="288"/>
        </pc:sldMkLst>
        <pc:spChg chg="del">
          <ac:chgData name="Saranya Chandrukannan" userId="9243bfc0-428f-40b6-89ee-4e3df44ea244" providerId="ADAL" clId="{98A0104E-7AA1-42EC-8FCE-EB6D5830F6B7}" dt="2023-02-27T06:12:26.387" v="123" actId="478"/>
          <ac:spMkLst>
            <pc:docMk/>
            <pc:sldMk cId="3096510511" sldId="288"/>
            <ac:spMk id="2" creationId="{2981BB60-413E-38BF-CE95-5CFE0B53A89D}"/>
          </ac:spMkLst>
        </pc:spChg>
        <pc:spChg chg="del">
          <ac:chgData name="Saranya Chandrukannan" userId="9243bfc0-428f-40b6-89ee-4e3df44ea244" providerId="ADAL" clId="{98A0104E-7AA1-42EC-8FCE-EB6D5830F6B7}" dt="2023-02-27T06:12:28.091" v="124" actId="478"/>
          <ac:spMkLst>
            <pc:docMk/>
            <pc:sldMk cId="3096510511" sldId="288"/>
            <ac:spMk id="3" creationId="{56809061-8712-4026-99FC-CDA874C33D6A}"/>
          </ac:spMkLst>
        </pc:spChg>
        <pc:spChg chg="add">
          <ac:chgData name="Saranya Chandrukannan" userId="9243bfc0-428f-40b6-89ee-4e3df44ea244" providerId="ADAL" clId="{98A0104E-7AA1-42EC-8FCE-EB6D5830F6B7}" dt="2023-02-27T06:13:51.629" v="130" actId="26606"/>
          <ac:spMkLst>
            <pc:docMk/>
            <pc:sldMk cId="3096510511" sldId="288"/>
            <ac:spMk id="9" creationId="{86FF76B9-219D-4469-AF87-0236D29032F1}"/>
          </ac:spMkLst>
        </pc:spChg>
        <pc:spChg chg="add">
          <ac:chgData name="Saranya Chandrukannan" userId="9243bfc0-428f-40b6-89ee-4e3df44ea244" providerId="ADAL" clId="{98A0104E-7AA1-42EC-8FCE-EB6D5830F6B7}" dt="2023-02-27T06:13:51.629" v="130" actId="26606"/>
          <ac:spMkLst>
            <pc:docMk/>
            <pc:sldMk cId="3096510511" sldId="288"/>
            <ac:spMk id="15" creationId="{2E80C965-DB6D-4F81-9E9E-B027384D0BD6}"/>
          </ac:spMkLst>
        </pc:spChg>
        <pc:spChg chg="add">
          <ac:chgData name="Saranya Chandrukannan" userId="9243bfc0-428f-40b6-89ee-4e3df44ea244" providerId="ADAL" clId="{98A0104E-7AA1-42EC-8FCE-EB6D5830F6B7}" dt="2023-02-27T06:13:51.629" v="130" actId="26606"/>
          <ac:spMkLst>
            <pc:docMk/>
            <pc:sldMk cId="3096510511" sldId="288"/>
            <ac:spMk id="17" creationId="{633C5E46-DAC5-4661-9C87-22B08E2A512F}"/>
          </ac:spMkLst>
        </pc:spChg>
        <pc:grpChg chg="add">
          <ac:chgData name="Saranya Chandrukannan" userId="9243bfc0-428f-40b6-89ee-4e3df44ea244" providerId="ADAL" clId="{98A0104E-7AA1-42EC-8FCE-EB6D5830F6B7}" dt="2023-02-27T06:13:51.629" v="130" actId="26606"/>
          <ac:grpSpMkLst>
            <pc:docMk/>
            <pc:sldMk cId="3096510511" sldId="288"/>
            <ac:grpSpMk id="11" creationId="{DB88BD78-87E1-424D-B479-C37D8E41B12E}"/>
          </ac:grpSpMkLst>
        </pc:grpChg>
        <pc:picChg chg="add mod">
          <ac:chgData name="Saranya Chandrukannan" userId="9243bfc0-428f-40b6-89ee-4e3df44ea244" providerId="ADAL" clId="{98A0104E-7AA1-42EC-8FCE-EB6D5830F6B7}" dt="2023-02-27T06:13:51.629" v="130" actId="26606"/>
          <ac:picMkLst>
            <pc:docMk/>
            <pc:sldMk cId="3096510511" sldId="288"/>
            <ac:picMk id="4" creationId="{440D67C3-951E-0D1D-58C4-C4B1DB1A44DC}"/>
          </ac:picMkLst>
        </pc:picChg>
      </pc:sldChg>
      <pc:sldChg chg="addSp delSp modSp new mod setBg">
        <pc:chgData name="Saranya Chandrukannan" userId="9243bfc0-428f-40b6-89ee-4e3df44ea244" providerId="ADAL" clId="{98A0104E-7AA1-42EC-8FCE-EB6D5830F6B7}" dt="2023-02-27T06:14:58.846" v="141" actId="26606"/>
        <pc:sldMkLst>
          <pc:docMk/>
          <pc:sldMk cId="1997065344" sldId="289"/>
        </pc:sldMkLst>
        <pc:spChg chg="del">
          <ac:chgData name="Saranya Chandrukannan" userId="9243bfc0-428f-40b6-89ee-4e3df44ea244" providerId="ADAL" clId="{98A0104E-7AA1-42EC-8FCE-EB6D5830F6B7}" dt="2023-02-27T06:12:45.796" v="128" actId="478"/>
          <ac:spMkLst>
            <pc:docMk/>
            <pc:sldMk cId="1997065344" sldId="289"/>
            <ac:spMk id="2" creationId="{3D4AEAB9-4191-D13F-013C-0841A31F27F2}"/>
          </ac:spMkLst>
        </pc:spChg>
        <pc:spChg chg="del">
          <ac:chgData name="Saranya Chandrukannan" userId="9243bfc0-428f-40b6-89ee-4e3df44ea244" providerId="ADAL" clId="{98A0104E-7AA1-42EC-8FCE-EB6D5830F6B7}" dt="2023-02-27T06:12:47.363" v="129" actId="478"/>
          <ac:spMkLst>
            <pc:docMk/>
            <pc:sldMk cId="1997065344" sldId="289"/>
            <ac:spMk id="3" creationId="{2ED4F849-412B-4B28-3881-6A632C9FE20C}"/>
          </ac:spMkLst>
        </pc:spChg>
        <pc:spChg chg="add">
          <ac:chgData name="Saranya Chandrukannan" userId="9243bfc0-428f-40b6-89ee-4e3df44ea244" providerId="ADAL" clId="{98A0104E-7AA1-42EC-8FCE-EB6D5830F6B7}" dt="2023-02-27T06:14:58.846" v="141" actId="26606"/>
          <ac:spMkLst>
            <pc:docMk/>
            <pc:sldMk cId="1997065344" sldId="289"/>
            <ac:spMk id="10" creationId="{86FF76B9-219D-4469-AF87-0236D29032F1}"/>
          </ac:spMkLst>
        </pc:spChg>
        <pc:spChg chg="add">
          <ac:chgData name="Saranya Chandrukannan" userId="9243bfc0-428f-40b6-89ee-4e3df44ea244" providerId="ADAL" clId="{98A0104E-7AA1-42EC-8FCE-EB6D5830F6B7}" dt="2023-02-27T06:14:58.846" v="141" actId="26606"/>
          <ac:spMkLst>
            <pc:docMk/>
            <pc:sldMk cId="1997065344" sldId="289"/>
            <ac:spMk id="16" creationId="{2E80C965-DB6D-4F81-9E9E-B027384D0BD6}"/>
          </ac:spMkLst>
        </pc:spChg>
        <pc:spChg chg="add">
          <ac:chgData name="Saranya Chandrukannan" userId="9243bfc0-428f-40b6-89ee-4e3df44ea244" providerId="ADAL" clId="{98A0104E-7AA1-42EC-8FCE-EB6D5830F6B7}" dt="2023-02-27T06:14:58.846" v="141" actId="26606"/>
          <ac:spMkLst>
            <pc:docMk/>
            <pc:sldMk cId="1997065344" sldId="289"/>
            <ac:spMk id="18" creationId="{633C5E46-DAC5-4661-9C87-22B08E2A512F}"/>
          </ac:spMkLst>
        </pc:spChg>
        <pc:grpChg chg="add">
          <ac:chgData name="Saranya Chandrukannan" userId="9243bfc0-428f-40b6-89ee-4e3df44ea244" providerId="ADAL" clId="{98A0104E-7AA1-42EC-8FCE-EB6D5830F6B7}" dt="2023-02-27T06:14:58.846" v="141" actId="26606"/>
          <ac:grpSpMkLst>
            <pc:docMk/>
            <pc:sldMk cId="1997065344" sldId="289"/>
            <ac:grpSpMk id="12" creationId="{DB88BD78-87E1-424D-B479-C37D8E41B12E}"/>
          </ac:grpSpMkLst>
        </pc:grpChg>
        <pc:picChg chg="add mod">
          <ac:chgData name="Saranya Chandrukannan" userId="9243bfc0-428f-40b6-89ee-4e3df44ea244" providerId="ADAL" clId="{98A0104E-7AA1-42EC-8FCE-EB6D5830F6B7}" dt="2023-02-27T06:14:58.846" v="141" actId="26606"/>
          <ac:picMkLst>
            <pc:docMk/>
            <pc:sldMk cId="1997065344" sldId="289"/>
            <ac:picMk id="5" creationId="{2BD0D87B-5F7C-7EF5-483F-B5A788BF22B7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15:23.760" v="143" actId="26606"/>
        <pc:sldMkLst>
          <pc:docMk/>
          <pc:sldMk cId="1335588726" sldId="290"/>
        </pc:sldMkLst>
        <pc:spChg chg="add">
          <ac:chgData name="Saranya Chandrukannan" userId="9243bfc0-428f-40b6-89ee-4e3df44ea244" providerId="ADAL" clId="{98A0104E-7AA1-42EC-8FCE-EB6D5830F6B7}" dt="2023-02-27T06:15:23.760" v="143" actId="26606"/>
          <ac:spMkLst>
            <pc:docMk/>
            <pc:sldMk cId="1335588726" sldId="290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15:23.760" v="143" actId="26606"/>
          <ac:spMkLst>
            <pc:docMk/>
            <pc:sldMk cId="1335588726" sldId="290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15:23.760" v="143" actId="26606"/>
          <ac:spMkLst>
            <pc:docMk/>
            <pc:sldMk cId="1335588726" sldId="290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15:23.760" v="143" actId="26606"/>
          <ac:spMkLst>
            <pc:docMk/>
            <pc:sldMk cId="1335588726" sldId="290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15:23.760" v="143" actId="26606"/>
          <ac:spMkLst>
            <pc:docMk/>
            <pc:sldMk cId="1335588726" sldId="290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15:23.760" v="143" actId="26606"/>
          <ac:spMkLst>
            <pc:docMk/>
            <pc:sldMk cId="1335588726" sldId="290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15:23.760" v="143" actId="26606"/>
          <ac:spMkLst>
            <pc:docMk/>
            <pc:sldMk cId="1335588726" sldId="290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15:23.760" v="143" actId="26606"/>
          <ac:picMkLst>
            <pc:docMk/>
            <pc:sldMk cId="1335588726" sldId="290"/>
            <ac:picMk id="3" creationId="{ED27D01A-13B7-8EE0-67C1-96FACAA16A68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15:49.673" v="145" actId="26606"/>
        <pc:sldMkLst>
          <pc:docMk/>
          <pc:sldMk cId="922253401" sldId="291"/>
        </pc:sldMkLst>
        <pc:spChg chg="add">
          <ac:chgData name="Saranya Chandrukannan" userId="9243bfc0-428f-40b6-89ee-4e3df44ea244" providerId="ADAL" clId="{98A0104E-7AA1-42EC-8FCE-EB6D5830F6B7}" dt="2023-02-27T06:15:49.673" v="145" actId="26606"/>
          <ac:spMkLst>
            <pc:docMk/>
            <pc:sldMk cId="922253401" sldId="291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15:49.673" v="145" actId="26606"/>
          <ac:spMkLst>
            <pc:docMk/>
            <pc:sldMk cId="922253401" sldId="291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15:49.673" v="145" actId="26606"/>
          <ac:spMkLst>
            <pc:docMk/>
            <pc:sldMk cId="922253401" sldId="291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15:49.673" v="145" actId="26606"/>
          <ac:spMkLst>
            <pc:docMk/>
            <pc:sldMk cId="922253401" sldId="291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15:49.673" v="145" actId="26606"/>
          <ac:spMkLst>
            <pc:docMk/>
            <pc:sldMk cId="922253401" sldId="291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15:49.673" v="145" actId="26606"/>
          <ac:spMkLst>
            <pc:docMk/>
            <pc:sldMk cId="922253401" sldId="291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15:49.673" v="145" actId="26606"/>
          <ac:spMkLst>
            <pc:docMk/>
            <pc:sldMk cId="922253401" sldId="291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15:49.673" v="145" actId="26606"/>
          <ac:picMkLst>
            <pc:docMk/>
            <pc:sldMk cId="922253401" sldId="291"/>
            <ac:picMk id="3" creationId="{C4FA5C4F-687E-23C9-0A0B-66373C8DABDF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6:16:38.059" v="150" actId="1076"/>
        <pc:sldMkLst>
          <pc:docMk/>
          <pc:sldMk cId="3384959607" sldId="292"/>
        </pc:sldMkLst>
        <pc:picChg chg="add mod">
          <ac:chgData name="Saranya Chandrukannan" userId="9243bfc0-428f-40b6-89ee-4e3df44ea244" providerId="ADAL" clId="{98A0104E-7AA1-42EC-8FCE-EB6D5830F6B7}" dt="2023-02-27T06:16:11.954" v="148" actId="14100"/>
          <ac:picMkLst>
            <pc:docMk/>
            <pc:sldMk cId="3384959607" sldId="292"/>
            <ac:picMk id="3" creationId="{6340E907-C583-049A-14AF-83961347A361}"/>
          </ac:picMkLst>
        </pc:picChg>
        <pc:picChg chg="add mod">
          <ac:chgData name="Saranya Chandrukannan" userId="9243bfc0-428f-40b6-89ee-4e3df44ea244" providerId="ADAL" clId="{98A0104E-7AA1-42EC-8FCE-EB6D5830F6B7}" dt="2023-02-27T06:16:38.059" v="150" actId="1076"/>
          <ac:picMkLst>
            <pc:docMk/>
            <pc:sldMk cId="3384959607" sldId="292"/>
            <ac:picMk id="5" creationId="{ACBAE681-1B97-4750-2202-F6094DD2FDAD}"/>
          </ac:picMkLst>
        </pc:picChg>
      </pc:sldChg>
      <pc:sldChg chg="addSp mod">
        <pc:chgData name="Saranya Chandrukannan" userId="9243bfc0-428f-40b6-89ee-4e3df44ea244" providerId="ADAL" clId="{98A0104E-7AA1-42EC-8FCE-EB6D5830F6B7}" dt="2023-02-27T06:17:02.072" v="151" actId="22"/>
        <pc:sldMkLst>
          <pc:docMk/>
          <pc:sldMk cId="375220760" sldId="293"/>
        </pc:sldMkLst>
        <pc:picChg chg="add">
          <ac:chgData name="Saranya Chandrukannan" userId="9243bfc0-428f-40b6-89ee-4e3df44ea244" providerId="ADAL" clId="{98A0104E-7AA1-42EC-8FCE-EB6D5830F6B7}" dt="2023-02-27T06:17:02.072" v="151" actId="22"/>
          <ac:picMkLst>
            <pc:docMk/>
            <pc:sldMk cId="375220760" sldId="293"/>
            <ac:picMk id="3" creationId="{ECADA650-255F-20DF-EBED-E87EC43EEFAE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6:18:27.641" v="158" actId="14100"/>
        <pc:sldMkLst>
          <pc:docMk/>
          <pc:sldMk cId="1879309623" sldId="294"/>
        </pc:sldMkLst>
        <pc:picChg chg="add mod">
          <ac:chgData name="Saranya Chandrukannan" userId="9243bfc0-428f-40b6-89ee-4e3df44ea244" providerId="ADAL" clId="{98A0104E-7AA1-42EC-8FCE-EB6D5830F6B7}" dt="2023-02-27T06:18:00.378" v="154" actId="14100"/>
          <ac:picMkLst>
            <pc:docMk/>
            <pc:sldMk cId="1879309623" sldId="294"/>
            <ac:picMk id="3" creationId="{FACF9150-5025-6A4D-D6D1-0F0DD1985401}"/>
          </ac:picMkLst>
        </pc:picChg>
        <pc:picChg chg="add mod">
          <ac:chgData name="Saranya Chandrukannan" userId="9243bfc0-428f-40b6-89ee-4e3df44ea244" providerId="ADAL" clId="{98A0104E-7AA1-42EC-8FCE-EB6D5830F6B7}" dt="2023-02-27T06:18:27.641" v="158" actId="14100"/>
          <ac:picMkLst>
            <pc:docMk/>
            <pc:sldMk cId="1879309623" sldId="294"/>
            <ac:picMk id="5" creationId="{E09BC67D-A888-D465-78C0-69112F240C01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6:19:18.665" v="164" actId="1076"/>
        <pc:sldMkLst>
          <pc:docMk/>
          <pc:sldMk cId="3385933970" sldId="295"/>
        </pc:sldMkLst>
        <pc:picChg chg="add mod">
          <ac:chgData name="Saranya Chandrukannan" userId="9243bfc0-428f-40b6-89ee-4e3df44ea244" providerId="ADAL" clId="{98A0104E-7AA1-42EC-8FCE-EB6D5830F6B7}" dt="2023-02-27T06:18:58.153" v="161" actId="14100"/>
          <ac:picMkLst>
            <pc:docMk/>
            <pc:sldMk cId="3385933970" sldId="295"/>
            <ac:picMk id="3" creationId="{9B9CEB30-E721-2AF0-F81A-0779503BC327}"/>
          </ac:picMkLst>
        </pc:picChg>
        <pc:picChg chg="add mod">
          <ac:chgData name="Saranya Chandrukannan" userId="9243bfc0-428f-40b6-89ee-4e3df44ea244" providerId="ADAL" clId="{98A0104E-7AA1-42EC-8FCE-EB6D5830F6B7}" dt="2023-02-27T06:19:18.665" v="164" actId="1076"/>
          <ac:picMkLst>
            <pc:docMk/>
            <pc:sldMk cId="3385933970" sldId="295"/>
            <ac:picMk id="5" creationId="{DA451351-1E29-9303-C95A-0850D4969FB5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6:20:00.859" v="166" actId="1076"/>
        <pc:sldMkLst>
          <pc:docMk/>
          <pc:sldMk cId="3773743033" sldId="296"/>
        </pc:sldMkLst>
        <pc:picChg chg="add mod">
          <ac:chgData name="Saranya Chandrukannan" userId="9243bfc0-428f-40b6-89ee-4e3df44ea244" providerId="ADAL" clId="{98A0104E-7AA1-42EC-8FCE-EB6D5830F6B7}" dt="2023-02-27T06:20:00.859" v="166" actId="1076"/>
          <ac:picMkLst>
            <pc:docMk/>
            <pc:sldMk cId="3773743033" sldId="296"/>
            <ac:picMk id="3" creationId="{A8F18C3C-74C0-8207-D66B-123D93E185C4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6:22:57.724" v="174" actId="14100"/>
        <pc:sldMkLst>
          <pc:docMk/>
          <pc:sldMk cId="1644935396" sldId="297"/>
        </pc:sldMkLst>
        <pc:picChg chg="add mod">
          <ac:chgData name="Saranya Chandrukannan" userId="9243bfc0-428f-40b6-89ee-4e3df44ea244" providerId="ADAL" clId="{98A0104E-7AA1-42EC-8FCE-EB6D5830F6B7}" dt="2023-02-27T06:22:57.724" v="174" actId="14100"/>
          <ac:picMkLst>
            <pc:docMk/>
            <pc:sldMk cId="1644935396" sldId="297"/>
            <ac:picMk id="3" creationId="{CAC3F3B2-0AF7-DDB0-3653-00378E8E68ED}"/>
          </ac:picMkLst>
        </pc:picChg>
        <pc:picChg chg="add mod">
          <ac:chgData name="Saranya Chandrukannan" userId="9243bfc0-428f-40b6-89ee-4e3df44ea244" providerId="ADAL" clId="{98A0104E-7AA1-42EC-8FCE-EB6D5830F6B7}" dt="2023-02-27T06:22:52.425" v="172" actId="14100"/>
          <ac:picMkLst>
            <pc:docMk/>
            <pc:sldMk cId="1644935396" sldId="297"/>
            <ac:picMk id="5" creationId="{9AE442EA-B0B3-C3BC-45F1-8F18F1D89691}"/>
          </ac:picMkLst>
        </pc:picChg>
      </pc:sldChg>
      <pc:sldChg chg="addSp mod">
        <pc:chgData name="Saranya Chandrukannan" userId="9243bfc0-428f-40b6-89ee-4e3df44ea244" providerId="ADAL" clId="{98A0104E-7AA1-42EC-8FCE-EB6D5830F6B7}" dt="2023-02-27T06:23:23.616" v="175" actId="22"/>
        <pc:sldMkLst>
          <pc:docMk/>
          <pc:sldMk cId="1574843495" sldId="298"/>
        </pc:sldMkLst>
        <pc:picChg chg="add">
          <ac:chgData name="Saranya Chandrukannan" userId="9243bfc0-428f-40b6-89ee-4e3df44ea244" providerId="ADAL" clId="{98A0104E-7AA1-42EC-8FCE-EB6D5830F6B7}" dt="2023-02-27T06:23:23.616" v="175" actId="22"/>
          <ac:picMkLst>
            <pc:docMk/>
            <pc:sldMk cId="1574843495" sldId="298"/>
            <ac:picMk id="3" creationId="{3F58A32A-64BB-FE81-B740-88F103C0B513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6:23:49.057" v="179" actId="1076"/>
        <pc:sldMkLst>
          <pc:docMk/>
          <pc:sldMk cId="2100800714" sldId="299"/>
        </pc:sldMkLst>
        <pc:picChg chg="add mod">
          <ac:chgData name="Saranya Chandrukannan" userId="9243bfc0-428f-40b6-89ee-4e3df44ea244" providerId="ADAL" clId="{98A0104E-7AA1-42EC-8FCE-EB6D5830F6B7}" dt="2023-02-27T06:23:49.057" v="179" actId="1076"/>
          <ac:picMkLst>
            <pc:docMk/>
            <pc:sldMk cId="2100800714" sldId="299"/>
            <ac:picMk id="3" creationId="{12305E4B-15D9-83C6-26DE-B5A34CDF0F68}"/>
          </ac:picMkLst>
        </pc:picChg>
      </pc:sldChg>
      <pc:sldChg chg="addSp modSp mod">
        <pc:chgData name="Saranya Chandrukannan" userId="9243bfc0-428f-40b6-89ee-4e3df44ea244" providerId="ADAL" clId="{98A0104E-7AA1-42EC-8FCE-EB6D5830F6B7}" dt="2023-02-27T06:24:54.513" v="182" actId="1076"/>
        <pc:sldMkLst>
          <pc:docMk/>
          <pc:sldMk cId="1785696974" sldId="300"/>
        </pc:sldMkLst>
        <pc:picChg chg="add mod">
          <ac:chgData name="Saranya Chandrukannan" userId="9243bfc0-428f-40b6-89ee-4e3df44ea244" providerId="ADAL" clId="{98A0104E-7AA1-42EC-8FCE-EB6D5830F6B7}" dt="2023-02-27T06:24:54.513" v="182" actId="1076"/>
          <ac:picMkLst>
            <pc:docMk/>
            <pc:sldMk cId="1785696974" sldId="300"/>
            <ac:picMk id="3" creationId="{BC14453D-EF16-7437-D196-1B4B789A0290}"/>
          </ac:picMkLst>
        </pc:picChg>
      </pc:sldChg>
      <pc:sldChg chg="addSp delSp modSp new mod">
        <pc:chgData name="Saranya Chandrukannan" userId="9243bfc0-428f-40b6-89ee-4e3df44ea244" providerId="ADAL" clId="{98A0104E-7AA1-42EC-8FCE-EB6D5830F6B7}" dt="2023-02-27T06:26:00.050" v="188" actId="1076"/>
        <pc:sldMkLst>
          <pc:docMk/>
          <pc:sldMk cId="1106938825" sldId="301"/>
        </pc:sldMkLst>
        <pc:spChg chg="del">
          <ac:chgData name="Saranya Chandrukannan" userId="9243bfc0-428f-40b6-89ee-4e3df44ea244" providerId="ADAL" clId="{98A0104E-7AA1-42EC-8FCE-EB6D5830F6B7}" dt="2023-02-27T06:25:02.289" v="184" actId="478"/>
          <ac:spMkLst>
            <pc:docMk/>
            <pc:sldMk cId="1106938825" sldId="301"/>
            <ac:spMk id="2" creationId="{198AED27-45AF-CB35-3C5E-3B6DF88C7153}"/>
          </ac:spMkLst>
        </pc:spChg>
        <pc:spChg chg="del">
          <ac:chgData name="Saranya Chandrukannan" userId="9243bfc0-428f-40b6-89ee-4e3df44ea244" providerId="ADAL" clId="{98A0104E-7AA1-42EC-8FCE-EB6D5830F6B7}" dt="2023-02-27T06:25:04.977" v="185" actId="478"/>
          <ac:spMkLst>
            <pc:docMk/>
            <pc:sldMk cId="1106938825" sldId="301"/>
            <ac:spMk id="3" creationId="{31218939-D1F7-6488-9834-89D81343CC33}"/>
          </ac:spMkLst>
        </pc:spChg>
        <pc:picChg chg="add">
          <ac:chgData name="Saranya Chandrukannan" userId="9243bfc0-428f-40b6-89ee-4e3df44ea244" providerId="ADAL" clId="{98A0104E-7AA1-42EC-8FCE-EB6D5830F6B7}" dt="2023-02-27T06:25:45.584" v="186" actId="22"/>
          <ac:picMkLst>
            <pc:docMk/>
            <pc:sldMk cId="1106938825" sldId="301"/>
            <ac:picMk id="5" creationId="{0640C429-9342-64B2-6D07-FAC9CBCBBAE3}"/>
          </ac:picMkLst>
        </pc:picChg>
        <pc:picChg chg="add mod">
          <ac:chgData name="Saranya Chandrukannan" userId="9243bfc0-428f-40b6-89ee-4e3df44ea244" providerId="ADAL" clId="{98A0104E-7AA1-42EC-8FCE-EB6D5830F6B7}" dt="2023-02-27T06:26:00.050" v="188" actId="1076"/>
          <ac:picMkLst>
            <pc:docMk/>
            <pc:sldMk cId="1106938825" sldId="301"/>
            <ac:picMk id="7" creationId="{7E76DABA-E923-756F-F864-FE29A5661738}"/>
          </ac:picMkLst>
        </pc:picChg>
      </pc:sldChg>
      <pc:sldChg chg="del">
        <pc:chgData name="Saranya Chandrukannan" userId="9243bfc0-428f-40b6-89ee-4e3df44ea244" providerId="ADAL" clId="{98A0104E-7AA1-42EC-8FCE-EB6D5830F6B7}" dt="2023-02-27T06:31:51.102" v="189" actId="2696"/>
        <pc:sldMkLst>
          <pc:docMk/>
          <pc:sldMk cId="1185862369" sldId="302"/>
        </pc:sldMkLst>
      </pc:sldChg>
      <pc:sldChg chg="del">
        <pc:chgData name="Saranya Chandrukannan" userId="9243bfc0-428f-40b6-89ee-4e3df44ea244" providerId="ADAL" clId="{98A0104E-7AA1-42EC-8FCE-EB6D5830F6B7}" dt="2023-02-27T06:31:54.092" v="190" actId="2696"/>
        <pc:sldMkLst>
          <pc:docMk/>
          <pc:sldMk cId="4256709168" sldId="303"/>
        </pc:sldMkLst>
      </pc:sldChg>
      <pc:sldChg chg="del">
        <pc:chgData name="Saranya Chandrukannan" userId="9243bfc0-428f-40b6-89ee-4e3df44ea244" providerId="ADAL" clId="{98A0104E-7AA1-42EC-8FCE-EB6D5830F6B7}" dt="2023-02-27T06:31:56.332" v="191" actId="2696"/>
        <pc:sldMkLst>
          <pc:docMk/>
          <pc:sldMk cId="2244844327" sldId="304"/>
        </pc:sldMkLst>
      </pc:sldChg>
      <pc:sldChg chg="del">
        <pc:chgData name="Saranya Chandrukannan" userId="9243bfc0-428f-40b6-89ee-4e3df44ea244" providerId="ADAL" clId="{98A0104E-7AA1-42EC-8FCE-EB6D5830F6B7}" dt="2023-02-27T06:31:58.437" v="192" actId="2696"/>
        <pc:sldMkLst>
          <pc:docMk/>
          <pc:sldMk cId="1440952593" sldId="305"/>
        </pc:sldMkLst>
      </pc:sldChg>
      <pc:sldChg chg="addSp modSp mod setBg">
        <pc:chgData name="Saranya Chandrukannan" userId="9243bfc0-428f-40b6-89ee-4e3df44ea244" providerId="ADAL" clId="{98A0104E-7AA1-42EC-8FCE-EB6D5830F6B7}" dt="2023-02-27T06:49:33.733" v="211" actId="26606"/>
        <pc:sldMkLst>
          <pc:docMk/>
          <pc:sldMk cId="1931419327" sldId="305"/>
        </pc:sldMkLst>
        <pc:spChg chg="add">
          <ac:chgData name="Saranya Chandrukannan" userId="9243bfc0-428f-40b6-89ee-4e3df44ea244" providerId="ADAL" clId="{98A0104E-7AA1-42EC-8FCE-EB6D5830F6B7}" dt="2023-02-27T06:49:33.733" v="211" actId="26606"/>
          <ac:spMkLst>
            <pc:docMk/>
            <pc:sldMk cId="1931419327" sldId="305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49:33.733" v="211" actId="26606"/>
          <ac:spMkLst>
            <pc:docMk/>
            <pc:sldMk cId="1931419327" sldId="305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49:33.733" v="211" actId="26606"/>
          <ac:spMkLst>
            <pc:docMk/>
            <pc:sldMk cId="1931419327" sldId="305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49:33.733" v="211" actId="26606"/>
          <ac:spMkLst>
            <pc:docMk/>
            <pc:sldMk cId="1931419327" sldId="305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49:33.733" v="211" actId="26606"/>
          <ac:spMkLst>
            <pc:docMk/>
            <pc:sldMk cId="1931419327" sldId="305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49:33.733" v="211" actId="26606"/>
          <ac:spMkLst>
            <pc:docMk/>
            <pc:sldMk cId="1931419327" sldId="305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49:33.733" v="211" actId="26606"/>
          <ac:spMkLst>
            <pc:docMk/>
            <pc:sldMk cId="1931419327" sldId="305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49:33.733" v="211" actId="26606"/>
          <ac:picMkLst>
            <pc:docMk/>
            <pc:sldMk cId="1931419327" sldId="305"/>
            <ac:picMk id="3" creationId="{5E33F23C-7C82-0EF6-702E-CAB2DBCC358A}"/>
          </ac:picMkLst>
        </pc:picChg>
      </pc:sldChg>
      <pc:sldChg chg="addSp modSp mod setBg">
        <pc:chgData name="Saranya Chandrukannan" userId="9243bfc0-428f-40b6-89ee-4e3df44ea244" providerId="ADAL" clId="{98A0104E-7AA1-42EC-8FCE-EB6D5830F6B7}" dt="2023-02-27T06:49:36.581" v="212" actId="26606"/>
        <pc:sldMkLst>
          <pc:docMk/>
          <pc:sldMk cId="1891091297" sldId="306"/>
        </pc:sldMkLst>
        <pc:spChg chg="add">
          <ac:chgData name="Saranya Chandrukannan" userId="9243bfc0-428f-40b6-89ee-4e3df44ea244" providerId="ADAL" clId="{98A0104E-7AA1-42EC-8FCE-EB6D5830F6B7}" dt="2023-02-27T06:49:36.581" v="212" actId="26606"/>
          <ac:spMkLst>
            <pc:docMk/>
            <pc:sldMk cId="1891091297" sldId="306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49:36.581" v="212" actId="26606"/>
          <ac:spMkLst>
            <pc:docMk/>
            <pc:sldMk cId="1891091297" sldId="306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49:36.581" v="212" actId="26606"/>
          <ac:spMkLst>
            <pc:docMk/>
            <pc:sldMk cId="1891091297" sldId="306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49:36.581" v="212" actId="26606"/>
          <ac:spMkLst>
            <pc:docMk/>
            <pc:sldMk cId="1891091297" sldId="306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49:36.581" v="212" actId="26606"/>
          <ac:spMkLst>
            <pc:docMk/>
            <pc:sldMk cId="1891091297" sldId="306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49:36.581" v="212" actId="26606"/>
          <ac:spMkLst>
            <pc:docMk/>
            <pc:sldMk cId="1891091297" sldId="306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49:36.581" v="212" actId="26606"/>
          <ac:spMkLst>
            <pc:docMk/>
            <pc:sldMk cId="1891091297" sldId="306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49:36.581" v="212" actId="26606"/>
          <ac:picMkLst>
            <pc:docMk/>
            <pc:sldMk cId="1891091297" sldId="306"/>
            <ac:picMk id="3" creationId="{70764359-E5A0-DA37-3443-0DAB814635CB}"/>
          </ac:picMkLst>
        </pc:picChg>
      </pc:sldChg>
      <pc:sldChg chg="addSp delSp modSp mod setBg">
        <pc:chgData name="Saranya Chandrukannan" userId="9243bfc0-428f-40b6-89ee-4e3df44ea244" providerId="ADAL" clId="{98A0104E-7AA1-42EC-8FCE-EB6D5830F6B7}" dt="2023-02-27T06:49:58.038" v="217" actId="1076"/>
        <pc:sldMkLst>
          <pc:docMk/>
          <pc:sldMk cId="1717380325" sldId="307"/>
        </pc:sldMkLst>
        <pc:spChg chg="add del">
          <ac:chgData name="Saranya Chandrukannan" userId="9243bfc0-428f-40b6-89ee-4e3df44ea244" providerId="ADAL" clId="{98A0104E-7AA1-42EC-8FCE-EB6D5830F6B7}" dt="2023-02-27T06:49:45.131" v="214" actId="26606"/>
          <ac:spMkLst>
            <pc:docMk/>
            <pc:sldMk cId="1717380325" sldId="307"/>
            <ac:spMk id="10" creationId="{69D184B2-2226-4E31-BCCB-444330767440}"/>
          </ac:spMkLst>
        </pc:spChg>
        <pc:spChg chg="add del">
          <ac:chgData name="Saranya Chandrukannan" userId="9243bfc0-428f-40b6-89ee-4e3df44ea244" providerId="ADAL" clId="{98A0104E-7AA1-42EC-8FCE-EB6D5830F6B7}" dt="2023-02-27T06:49:45.131" v="214" actId="26606"/>
          <ac:spMkLst>
            <pc:docMk/>
            <pc:sldMk cId="1717380325" sldId="307"/>
            <ac:spMk id="12" creationId="{1AC4D4E3-486A-464A-8EC8-D44881097267}"/>
          </ac:spMkLst>
        </pc:spChg>
        <pc:spChg chg="add del">
          <ac:chgData name="Saranya Chandrukannan" userId="9243bfc0-428f-40b6-89ee-4e3df44ea244" providerId="ADAL" clId="{98A0104E-7AA1-42EC-8FCE-EB6D5830F6B7}" dt="2023-02-27T06:49:45.131" v="214" actId="26606"/>
          <ac:spMkLst>
            <pc:docMk/>
            <pc:sldMk cId="1717380325" sldId="307"/>
            <ac:spMk id="14" creationId="{864DE13E-58EB-4475-B79C-0D4FC651239B}"/>
          </ac:spMkLst>
        </pc:spChg>
        <pc:picChg chg="add mod">
          <ac:chgData name="Saranya Chandrukannan" userId="9243bfc0-428f-40b6-89ee-4e3df44ea244" providerId="ADAL" clId="{98A0104E-7AA1-42EC-8FCE-EB6D5830F6B7}" dt="2023-02-27T06:49:58.038" v="217" actId="1076"/>
          <ac:picMkLst>
            <pc:docMk/>
            <pc:sldMk cId="1717380325" sldId="307"/>
            <ac:picMk id="3" creationId="{D4DB3103-C3DE-2488-7E1E-8487B2B48852}"/>
          </ac:picMkLst>
        </pc:picChg>
        <pc:picChg chg="add mod">
          <ac:chgData name="Saranya Chandrukannan" userId="9243bfc0-428f-40b6-89ee-4e3df44ea244" providerId="ADAL" clId="{98A0104E-7AA1-42EC-8FCE-EB6D5830F6B7}" dt="2023-02-27T06:49:45.131" v="214" actId="26606"/>
          <ac:picMkLst>
            <pc:docMk/>
            <pc:sldMk cId="1717380325" sldId="307"/>
            <ac:picMk id="5" creationId="{437E50FE-2723-2C82-52A0-091B121F76CF}"/>
          </ac:picMkLst>
        </pc:picChg>
        <pc:cxnChg chg="add del">
          <ac:chgData name="Saranya Chandrukannan" userId="9243bfc0-428f-40b6-89ee-4e3df44ea244" providerId="ADAL" clId="{98A0104E-7AA1-42EC-8FCE-EB6D5830F6B7}" dt="2023-02-27T06:49:45.131" v="214" actId="26606"/>
          <ac:cxnSpMkLst>
            <pc:docMk/>
            <pc:sldMk cId="1717380325" sldId="307"/>
            <ac:cxnSpMk id="16" creationId="{02E9B2EE-76CA-47F3-9977-3F2FCB7FD252}"/>
          </ac:cxnSpMkLst>
        </pc:cxnChg>
      </pc:sldChg>
      <pc:sldChg chg="addSp modSp mod setBg">
        <pc:chgData name="Saranya Chandrukannan" userId="9243bfc0-428f-40b6-89ee-4e3df44ea244" providerId="ADAL" clId="{98A0104E-7AA1-42EC-8FCE-EB6D5830F6B7}" dt="2023-02-27T06:49:52.156" v="216" actId="26606"/>
        <pc:sldMkLst>
          <pc:docMk/>
          <pc:sldMk cId="3277807601" sldId="308"/>
        </pc:sldMkLst>
        <pc:spChg chg="add">
          <ac:chgData name="Saranya Chandrukannan" userId="9243bfc0-428f-40b6-89ee-4e3df44ea244" providerId="ADAL" clId="{98A0104E-7AA1-42EC-8FCE-EB6D5830F6B7}" dt="2023-02-27T06:49:52.156" v="216" actId="26606"/>
          <ac:spMkLst>
            <pc:docMk/>
            <pc:sldMk cId="3277807601" sldId="308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49:52.156" v="216" actId="26606"/>
          <ac:spMkLst>
            <pc:docMk/>
            <pc:sldMk cId="3277807601" sldId="308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49:52.156" v="216" actId="26606"/>
          <ac:spMkLst>
            <pc:docMk/>
            <pc:sldMk cId="3277807601" sldId="308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49:52.156" v="216" actId="26606"/>
          <ac:spMkLst>
            <pc:docMk/>
            <pc:sldMk cId="3277807601" sldId="308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49:52.156" v="216" actId="26606"/>
          <ac:spMkLst>
            <pc:docMk/>
            <pc:sldMk cId="3277807601" sldId="308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49:52.156" v="216" actId="26606"/>
          <ac:spMkLst>
            <pc:docMk/>
            <pc:sldMk cId="3277807601" sldId="308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49:52.156" v="216" actId="26606"/>
          <ac:spMkLst>
            <pc:docMk/>
            <pc:sldMk cId="3277807601" sldId="308"/>
            <ac:spMk id="20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49:52.156" v="216" actId="26606"/>
          <ac:picMkLst>
            <pc:docMk/>
            <pc:sldMk cId="3277807601" sldId="308"/>
            <ac:picMk id="3" creationId="{13275F34-A8D3-0C09-7F60-E5456D1957DE}"/>
          </ac:picMkLst>
        </pc:picChg>
      </pc:sldChg>
      <pc:sldChg chg="addSp delSp modSp new mod setBg">
        <pc:chgData name="Saranya Chandrukannan" userId="9243bfc0-428f-40b6-89ee-4e3df44ea244" providerId="ADAL" clId="{98A0104E-7AA1-42EC-8FCE-EB6D5830F6B7}" dt="2023-02-27T06:49:49.708" v="215" actId="26606"/>
        <pc:sldMkLst>
          <pc:docMk/>
          <pc:sldMk cId="2391017386" sldId="309"/>
        </pc:sldMkLst>
        <pc:spChg chg="del">
          <ac:chgData name="Saranya Chandrukannan" userId="9243bfc0-428f-40b6-89ee-4e3df44ea244" providerId="ADAL" clId="{98A0104E-7AA1-42EC-8FCE-EB6D5830F6B7}" dt="2023-02-27T06:49:01.584" v="205" actId="478"/>
          <ac:spMkLst>
            <pc:docMk/>
            <pc:sldMk cId="2391017386" sldId="309"/>
            <ac:spMk id="2" creationId="{61A6A5CF-F43E-4E08-7E85-E198C83D3387}"/>
          </ac:spMkLst>
        </pc:spChg>
        <pc:spChg chg="del">
          <ac:chgData name="Saranya Chandrukannan" userId="9243bfc0-428f-40b6-89ee-4e3df44ea244" providerId="ADAL" clId="{98A0104E-7AA1-42EC-8FCE-EB6D5830F6B7}" dt="2023-02-27T06:49:02.927" v="206" actId="478"/>
          <ac:spMkLst>
            <pc:docMk/>
            <pc:sldMk cId="2391017386" sldId="309"/>
            <ac:spMk id="3" creationId="{718E0FE1-A6F2-6396-E8D4-C7D731B58E76}"/>
          </ac:spMkLst>
        </pc:spChg>
        <pc:spChg chg="add">
          <ac:chgData name="Saranya Chandrukannan" userId="9243bfc0-428f-40b6-89ee-4e3df44ea244" providerId="ADAL" clId="{98A0104E-7AA1-42EC-8FCE-EB6D5830F6B7}" dt="2023-02-27T06:49:49.708" v="215" actId="26606"/>
          <ac:spMkLst>
            <pc:docMk/>
            <pc:sldMk cId="2391017386" sldId="309"/>
            <ac:spMk id="10" creationId="{F3060C83-F051-4F0E-ABAD-AA0DFC48B218}"/>
          </ac:spMkLst>
        </pc:spChg>
        <pc:spChg chg="add">
          <ac:chgData name="Saranya Chandrukannan" userId="9243bfc0-428f-40b6-89ee-4e3df44ea244" providerId="ADAL" clId="{98A0104E-7AA1-42EC-8FCE-EB6D5830F6B7}" dt="2023-02-27T06:49:49.708" v="215" actId="26606"/>
          <ac:spMkLst>
            <pc:docMk/>
            <pc:sldMk cId="2391017386" sldId="309"/>
            <ac:spMk id="12" creationId="{83C98ABE-055B-441F-B07E-44F97F083C39}"/>
          </ac:spMkLst>
        </pc:spChg>
        <pc:spChg chg="add">
          <ac:chgData name="Saranya Chandrukannan" userId="9243bfc0-428f-40b6-89ee-4e3df44ea244" providerId="ADAL" clId="{98A0104E-7AA1-42EC-8FCE-EB6D5830F6B7}" dt="2023-02-27T06:49:49.708" v="215" actId="26606"/>
          <ac:spMkLst>
            <pc:docMk/>
            <pc:sldMk cId="2391017386" sldId="309"/>
            <ac:spMk id="14" creationId="{29FDB030-9B49-4CED-8CCD-4D99382388AC}"/>
          </ac:spMkLst>
        </pc:spChg>
        <pc:spChg chg="add">
          <ac:chgData name="Saranya Chandrukannan" userId="9243bfc0-428f-40b6-89ee-4e3df44ea244" providerId="ADAL" clId="{98A0104E-7AA1-42EC-8FCE-EB6D5830F6B7}" dt="2023-02-27T06:49:49.708" v="215" actId="26606"/>
          <ac:spMkLst>
            <pc:docMk/>
            <pc:sldMk cId="2391017386" sldId="309"/>
            <ac:spMk id="16" creationId="{3783CA14-24A1-485C-8B30-D6A5D87987AD}"/>
          </ac:spMkLst>
        </pc:spChg>
        <pc:spChg chg="add">
          <ac:chgData name="Saranya Chandrukannan" userId="9243bfc0-428f-40b6-89ee-4e3df44ea244" providerId="ADAL" clId="{98A0104E-7AA1-42EC-8FCE-EB6D5830F6B7}" dt="2023-02-27T06:49:49.708" v="215" actId="26606"/>
          <ac:spMkLst>
            <pc:docMk/>
            <pc:sldMk cId="2391017386" sldId="309"/>
            <ac:spMk id="18" creationId="{9A97C86A-04D6-40F7-AE84-31AB43E6A846}"/>
          </ac:spMkLst>
        </pc:spChg>
        <pc:spChg chg="add">
          <ac:chgData name="Saranya Chandrukannan" userId="9243bfc0-428f-40b6-89ee-4e3df44ea244" providerId="ADAL" clId="{98A0104E-7AA1-42EC-8FCE-EB6D5830F6B7}" dt="2023-02-27T06:49:49.708" v="215" actId="26606"/>
          <ac:spMkLst>
            <pc:docMk/>
            <pc:sldMk cId="2391017386" sldId="309"/>
            <ac:spMk id="20" creationId="{FF9F2414-84E8-453E-B1F3-389FDE8192D9}"/>
          </ac:spMkLst>
        </pc:spChg>
        <pc:spChg chg="add">
          <ac:chgData name="Saranya Chandrukannan" userId="9243bfc0-428f-40b6-89ee-4e3df44ea244" providerId="ADAL" clId="{98A0104E-7AA1-42EC-8FCE-EB6D5830F6B7}" dt="2023-02-27T06:49:49.708" v="215" actId="26606"/>
          <ac:spMkLst>
            <pc:docMk/>
            <pc:sldMk cId="2391017386" sldId="309"/>
            <ac:spMk id="22" creationId="{3ECA69A1-7536-43AC-85EF-C7106179F5ED}"/>
          </ac:spMkLst>
        </pc:spChg>
        <pc:picChg chg="add mod">
          <ac:chgData name="Saranya Chandrukannan" userId="9243bfc0-428f-40b6-89ee-4e3df44ea244" providerId="ADAL" clId="{98A0104E-7AA1-42EC-8FCE-EB6D5830F6B7}" dt="2023-02-27T06:49:49.708" v="215" actId="26606"/>
          <ac:picMkLst>
            <pc:docMk/>
            <pc:sldMk cId="2391017386" sldId="309"/>
            <ac:picMk id="5" creationId="{E3348090-A4C6-828C-5126-5999F73B6982}"/>
          </ac:picMkLst>
        </pc:picChg>
      </pc:sldChg>
      <pc:sldMasterChg chg="addSp mod">
        <pc:chgData name="Saranya Chandrukannan" userId="9243bfc0-428f-40b6-89ee-4e3df44ea244" providerId="ADAL" clId="{98A0104E-7AA1-42EC-8FCE-EB6D5830F6B7}" dt="2023-02-27T05:29:06.690" v="0" actId="33475"/>
        <pc:sldMasterMkLst>
          <pc:docMk/>
          <pc:sldMasterMk cId="4093970896" sldId="2147483648"/>
        </pc:sldMasterMkLst>
        <pc:spChg chg="add">
          <ac:chgData name="Saranya Chandrukannan" userId="9243bfc0-428f-40b6-89ee-4e3df44ea244" providerId="ADAL" clId="{98A0104E-7AA1-42EC-8FCE-EB6D5830F6B7}" dt="2023-02-27T05:29:06.690" v="0" actId="33475"/>
          <ac:spMkLst>
            <pc:docMk/>
            <pc:sldMasterMk cId="4093970896" sldId="2147483648"/>
            <ac:spMk id="8" creationId="{534124A2-FAD0-B945-6D23-A02D56DEF66E}"/>
          </ac:spMkLst>
        </pc:spChg>
      </pc:sldMasterChg>
    </pc:docChg>
  </pc:docChgLst>
  <pc:docChgLst>
    <pc:chgData name="Saranya Chandrukannan" userId="9243bfc0-428f-40b6-89ee-4e3df44ea244" providerId="ADAL" clId="{3F606F13-EC2C-47DF-B50C-05E054899DCF}"/>
    <pc:docChg chg="undo custSel addSld delSld">
      <pc:chgData name="Saranya Chandrukannan" userId="9243bfc0-428f-40b6-89ee-4e3df44ea244" providerId="ADAL" clId="{3F606F13-EC2C-47DF-B50C-05E054899DCF}" dt="2023-08-18T07:06:58.084" v="1" actId="2696"/>
      <pc:docMkLst>
        <pc:docMk/>
      </pc:docMkLst>
      <pc:sldChg chg="add del">
        <pc:chgData name="Saranya Chandrukannan" userId="9243bfc0-428f-40b6-89ee-4e3df44ea244" providerId="ADAL" clId="{3F606F13-EC2C-47DF-B50C-05E054899DCF}" dt="2023-08-18T07:06:58.084" v="1" actId="2696"/>
        <pc:sldMkLst>
          <pc:docMk/>
          <pc:sldMk cId="1644935396" sldId="297"/>
        </pc:sldMkLst>
      </pc:sldChg>
    </pc:docChg>
  </pc:docChgLst>
  <pc:docChgLst>
    <pc:chgData name="Saranya Chandrukannan" userId="9243bfc0-428f-40b6-89ee-4e3df44ea244" providerId="ADAL" clId="{94338334-D4BF-42B7-AAD1-094F1011C4A1}"/>
    <pc:docChg chg="delSld">
      <pc:chgData name="Saranya Chandrukannan" userId="9243bfc0-428f-40b6-89ee-4e3df44ea244" providerId="ADAL" clId="{94338334-D4BF-42B7-AAD1-094F1011C4A1}" dt="2023-02-27T13:48:43.354" v="0" actId="47"/>
      <pc:docMkLst>
        <pc:docMk/>
      </pc:docMkLst>
      <pc:sldChg chg="del">
        <pc:chgData name="Saranya Chandrukannan" userId="9243bfc0-428f-40b6-89ee-4e3df44ea244" providerId="ADAL" clId="{94338334-D4BF-42B7-AAD1-094F1011C4A1}" dt="2023-02-27T13:48:43.354" v="0" actId="47"/>
        <pc:sldMkLst>
          <pc:docMk/>
          <pc:sldMk cId="2108774398" sldId="286"/>
        </pc:sldMkLst>
      </pc:sldChg>
    </pc:docChg>
  </pc:docChgLst>
  <pc:docChgLst>
    <pc:chgData name="Saranya Chandrukannan" userId="9243bfc0-428f-40b6-89ee-4e3df44ea244" providerId="ADAL" clId="{C7D337E2-3710-432D-8229-DF2872D99BB8}"/>
    <pc:docChg chg="undo custSel addSld delSld modSld addMainMaster delMainMaster modMainMaster">
      <pc:chgData name="Saranya Chandrukannan" userId="9243bfc0-428f-40b6-89ee-4e3df44ea244" providerId="ADAL" clId="{C7D337E2-3710-432D-8229-DF2872D99BB8}" dt="2023-08-15T06:04:17.731" v="85" actId="47"/>
      <pc:docMkLst>
        <pc:docMk/>
      </pc:docMkLst>
      <pc:sldChg chg="addSp delSp modSp del mod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690507170" sldId="310"/>
        </pc:sldMkLst>
        <pc:spChg chg="add mod">
          <ac:chgData name="Saranya Chandrukannan" userId="9243bfc0-428f-40b6-89ee-4e3df44ea244" providerId="ADAL" clId="{C7D337E2-3710-432D-8229-DF2872D99BB8}" dt="2023-08-15T05:49:36.744" v="76" actId="1076"/>
          <ac:spMkLst>
            <pc:docMk/>
            <pc:sldMk cId="690507170" sldId="310"/>
            <ac:spMk id="2" creationId="{C4805436-7525-621B-BFE6-B5AB96559475}"/>
          </ac:spMkLst>
        </pc:spChg>
        <pc:spChg chg="del">
          <ac:chgData name="Saranya Chandrukannan" userId="9243bfc0-428f-40b6-89ee-4e3df44ea244" providerId="ADAL" clId="{C7D337E2-3710-432D-8229-DF2872D99BB8}" dt="2023-08-15T05:32:34.700" v="17" actId="478"/>
          <ac:spMkLst>
            <pc:docMk/>
            <pc:sldMk cId="690507170" sldId="310"/>
            <ac:spMk id="4" creationId="{F7310E00-9953-31CE-DF79-B4278F9A894B}"/>
          </ac:spMkLst>
        </pc:spChg>
      </pc:sldChg>
      <pc:sldChg chg="del delDesignElem">
        <pc:chgData name="Saranya Chandrukannan" userId="9243bfc0-428f-40b6-89ee-4e3df44ea244" providerId="ADAL" clId="{C7D337E2-3710-432D-8229-DF2872D99BB8}" dt="2023-08-15T05:32:28.241" v="16" actId="47"/>
        <pc:sldMkLst>
          <pc:docMk/>
          <pc:sldMk cId="193159395" sldId="311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4003709289" sldId="312"/>
        </pc:sldMkLst>
      </pc:sldChg>
      <pc:sldChg chg="del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2030228272" sldId="313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466366370" sldId="314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2780920176" sldId="315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3600451298" sldId="316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3804665138" sldId="317"/>
        </pc:sldMkLst>
      </pc:sldChg>
      <pc:sldChg chg="del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698131817" sldId="318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3059647593" sldId="319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1708639164" sldId="320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2993497635" sldId="321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1556680602" sldId="322"/>
        </pc:sldMkLst>
      </pc:sldChg>
      <pc:sldChg chg="del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463843402" sldId="323"/>
        </pc:sldMkLst>
      </pc:sldChg>
      <pc:sldChg chg="addSp modSp del mod setBg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2383748802" sldId="324"/>
        </pc:sldMkLst>
        <pc:spChg chg="add">
          <ac:chgData name="Saranya Chandrukannan" userId="9243bfc0-428f-40b6-89ee-4e3df44ea244" providerId="ADAL" clId="{C7D337E2-3710-432D-8229-DF2872D99BB8}" dt="2023-08-15T05:37:51.049" v="74" actId="26606"/>
          <ac:spMkLst>
            <pc:docMk/>
            <pc:sldMk cId="2383748802" sldId="324"/>
            <ac:spMk id="8" creationId="{86FF76B9-219D-4469-AF87-0236D29032F1}"/>
          </ac:spMkLst>
        </pc:spChg>
        <pc:spChg chg="add">
          <ac:chgData name="Saranya Chandrukannan" userId="9243bfc0-428f-40b6-89ee-4e3df44ea244" providerId="ADAL" clId="{C7D337E2-3710-432D-8229-DF2872D99BB8}" dt="2023-08-15T05:37:51.049" v="74" actId="26606"/>
          <ac:spMkLst>
            <pc:docMk/>
            <pc:sldMk cId="2383748802" sldId="324"/>
            <ac:spMk id="14" creationId="{2E80C965-DB6D-4F81-9E9E-B027384D0BD6}"/>
          </ac:spMkLst>
        </pc:spChg>
        <pc:spChg chg="add">
          <ac:chgData name="Saranya Chandrukannan" userId="9243bfc0-428f-40b6-89ee-4e3df44ea244" providerId="ADAL" clId="{C7D337E2-3710-432D-8229-DF2872D99BB8}" dt="2023-08-15T05:37:51.049" v="74" actId="26606"/>
          <ac:spMkLst>
            <pc:docMk/>
            <pc:sldMk cId="2383748802" sldId="324"/>
            <ac:spMk id="16" creationId="{633C5E46-DAC5-4661-9C87-22B08E2A512F}"/>
          </ac:spMkLst>
        </pc:spChg>
        <pc:grpChg chg="add">
          <ac:chgData name="Saranya Chandrukannan" userId="9243bfc0-428f-40b6-89ee-4e3df44ea244" providerId="ADAL" clId="{C7D337E2-3710-432D-8229-DF2872D99BB8}" dt="2023-08-15T05:37:51.049" v="74" actId="26606"/>
          <ac:grpSpMkLst>
            <pc:docMk/>
            <pc:sldMk cId="2383748802" sldId="324"/>
            <ac:grpSpMk id="10" creationId="{DB88BD78-87E1-424D-B479-C37D8E41B12E}"/>
          </ac:grpSpMkLst>
        </pc:grpChg>
        <pc:picChg chg="mod">
          <ac:chgData name="Saranya Chandrukannan" userId="9243bfc0-428f-40b6-89ee-4e3df44ea244" providerId="ADAL" clId="{C7D337E2-3710-432D-8229-DF2872D99BB8}" dt="2023-08-15T05:37:52.947" v="75" actId="27614"/>
          <ac:picMkLst>
            <pc:docMk/>
            <pc:sldMk cId="2383748802" sldId="324"/>
            <ac:picMk id="3" creationId="{3A9CC0F3-4399-C006-D864-98A6C89A197C}"/>
          </ac:picMkLst>
        </pc:picChg>
      </pc:sldChg>
      <pc:sldChg chg="del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3316751883" sldId="325"/>
        </pc:sldMkLst>
      </pc:sldChg>
      <pc:sldChg chg="addSp del mod setBg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2153134021" sldId="326"/>
        </pc:sldMkLst>
        <pc:spChg chg="add">
          <ac:chgData name="Saranya Chandrukannan" userId="9243bfc0-428f-40b6-89ee-4e3df44ea244" providerId="ADAL" clId="{C7D337E2-3710-432D-8229-DF2872D99BB8}" dt="2023-08-15T05:37:45.301" v="73" actId="26606"/>
          <ac:spMkLst>
            <pc:docMk/>
            <pc:sldMk cId="2153134021" sldId="326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C7D337E2-3710-432D-8229-DF2872D99BB8}" dt="2023-08-15T05:37:45.301" v="73" actId="26606"/>
          <ac:spMkLst>
            <pc:docMk/>
            <pc:sldMk cId="2153134021" sldId="326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C7D337E2-3710-432D-8229-DF2872D99BB8}" dt="2023-08-15T05:37:45.301" v="73" actId="26606"/>
          <ac:spMkLst>
            <pc:docMk/>
            <pc:sldMk cId="2153134021" sldId="326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C7D337E2-3710-432D-8229-DF2872D99BB8}" dt="2023-08-15T05:37:45.301" v="73" actId="26606"/>
          <ac:spMkLst>
            <pc:docMk/>
            <pc:sldMk cId="2153134021" sldId="326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C7D337E2-3710-432D-8229-DF2872D99BB8}" dt="2023-08-15T05:37:45.301" v="73" actId="26606"/>
          <ac:spMkLst>
            <pc:docMk/>
            <pc:sldMk cId="2153134021" sldId="326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C7D337E2-3710-432D-8229-DF2872D99BB8}" dt="2023-08-15T05:37:45.301" v="73" actId="26606"/>
          <ac:spMkLst>
            <pc:docMk/>
            <pc:sldMk cId="2153134021" sldId="326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C7D337E2-3710-432D-8229-DF2872D99BB8}" dt="2023-08-15T05:37:45.301" v="73" actId="26606"/>
          <ac:spMkLst>
            <pc:docMk/>
            <pc:sldMk cId="2153134021" sldId="326"/>
            <ac:spMk id="20" creationId="{3ECA69A1-7536-43AC-85EF-C7106179F5ED}"/>
          </ac:spMkLst>
        </pc:spChg>
      </pc:sldChg>
      <pc:sldChg chg="addSp del mod setBg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18018013" sldId="327"/>
        </pc:sldMkLst>
        <pc:spChg chg="add">
          <ac:chgData name="Saranya Chandrukannan" userId="9243bfc0-428f-40b6-89ee-4e3df44ea244" providerId="ADAL" clId="{C7D337E2-3710-432D-8229-DF2872D99BB8}" dt="2023-08-15T05:37:42.118" v="72" actId="26606"/>
          <ac:spMkLst>
            <pc:docMk/>
            <pc:sldMk cId="18018013" sldId="327"/>
            <ac:spMk id="8" creationId="{F3060C83-F051-4F0E-ABAD-AA0DFC48B218}"/>
          </ac:spMkLst>
        </pc:spChg>
        <pc:spChg chg="add">
          <ac:chgData name="Saranya Chandrukannan" userId="9243bfc0-428f-40b6-89ee-4e3df44ea244" providerId="ADAL" clId="{C7D337E2-3710-432D-8229-DF2872D99BB8}" dt="2023-08-15T05:37:42.118" v="72" actId="26606"/>
          <ac:spMkLst>
            <pc:docMk/>
            <pc:sldMk cId="18018013" sldId="327"/>
            <ac:spMk id="10" creationId="{83C98ABE-055B-441F-B07E-44F97F083C39}"/>
          </ac:spMkLst>
        </pc:spChg>
        <pc:spChg chg="add">
          <ac:chgData name="Saranya Chandrukannan" userId="9243bfc0-428f-40b6-89ee-4e3df44ea244" providerId="ADAL" clId="{C7D337E2-3710-432D-8229-DF2872D99BB8}" dt="2023-08-15T05:37:42.118" v="72" actId="26606"/>
          <ac:spMkLst>
            <pc:docMk/>
            <pc:sldMk cId="18018013" sldId="327"/>
            <ac:spMk id="12" creationId="{29FDB030-9B49-4CED-8CCD-4D99382388AC}"/>
          </ac:spMkLst>
        </pc:spChg>
        <pc:spChg chg="add">
          <ac:chgData name="Saranya Chandrukannan" userId="9243bfc0-428f-40b6-89ee-4e3df44ea244" providerId="ADAL" clId="{C7D337E2-3710-432D-8229-DF2872D99BB8}" dt="2023-08-15T05:37:42.118" v="72" actId="26606"/>
          <ac:spMkLst>
            <pc:docMk/>
            <pc:sldMk cId="18018013" sldId="327"/>
            <ac:spMk id="14" creationId="{3783CA14-24A1-485C-8B30-D6A5D87987AD}"/>
          </ac:spMkLst>
        </pc:spChg>
        <pc:spChg chg="add">
          <ac:chgData name="Saranya Chandrukannan" userId="9243bfc0-428f-40b6-89ee-4e3df44ea244" providerId="ADAL" clId="{C7D337E2-3710-432D-8229-DF2872D99BB8}" dt="2023-08-15T05:37:42.118" v="72" actId="26606"/>
          <ac:spMkLst>
            <pc:docMk/>
            <pc:sldMk cId="18018013" sldId="327"/>
            <ac:spMk id="16" creationId="{9A97C86A-04D6-40F7-AE84-31AB43E6A846}"/>
          </ac:spMkLst>
        </pc:spChg>
        <pc:spChg chg="add">
          <ac:chgData name="Saranya Chandrukannan" userId="9243bfc0-428f-40b6-89ee-4e3df44ea244" providerId="ADAL" clId="{C7D337E2-3710-432D-8229-DF2872D99BB8}" dt="2023-08-15T05:37:42.118" v="72" actId="26606"/>
          <ac:spMkLst>
            <pc:docMk/>
            <pc:sldMk cId="18018013" sldId="327"/>
            <ac:spMk id="18" creationId="{FF9F2414-84E8-453E-B1F3-389FDE8192D9}"/>
          </ac:spMkLst>
        </pc:spChg>
        <pc:spChg chg="add">
          <ac:chgData name="Saranya Chandrukannan" userId="9243bfc0-428f-40b6-89ee-4e3df44ea244" providerId="ADAL" clId="{C7D337E2-3710-432D-8229-DF2872D99BB8}" dt="2023-08-15T05:37:42.118" v="72" actId="26606"/>
          <ac:spMkLst>
            <pc:docMk/>
            <pc:sldMk cId="18018013" sldId="327"/>
            <ac:spMk id="20" creationId="{3ECA69A1-7536-43AC-85EF-C7106179F5ED}"/>
          </ac:spMkLst>
        </pc:spChg>
      </pc:sldChg>
      <pc:sldChg chg="addSp delSp modSp del mod setBg delDesignElem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1242741089" sldId="328"/>
        </pc:sldMkLst>
        <pc:spChg chg="ord">
          <ac:chgData name="Saranya Chandrukannan" userId="9243bfc0-428f-40b6-89ee-4e3df44ea244" providerId="ADAL" clId="{C7D337E2-3710-432D-8229-DF2872D99BB8}" dt="2023-08-15T05:37:33.601" v="71" actId="26606"/>
          <ac:spMkLst>
            <pc:docMk/>
            <pc:sldMk cId="1242741089" sldId="328"/>
            <ac:spMk id="5" creationId="{B7440269-0DF1-A0C7-5F8F-8DFA3605A5E7}"/>
          </ac:spMkLst>
        </pc:spChg>
        <pc:spChg chg="mod">
          <ac:chgData name="Saranya Chandrukannan" userId="9243bfc0-428f-40b6-89ee-4e3df44ea244" providerId="ADAL" clId="{C7D337E2-3710-432D-8229-DF2872D99BB8}" dt="2023-08-15T05:37:33.601" v="71" actId="26606"/>
          <ac:spMkLst>
            <pc:docMk/>
            <pc:sldMk cId="1242741089" sldId="328"/>
            <ac:spMk id="7" creationId="{439537C7-692D-ACE1-6F8E-691C6CB59200}"/>
          </ac:spMkLst>
        </pc:spChg>
        <pc:spChg chg="add del">
          <ac:chgData name="Saranya Chandrukannan" userId="9243bfc0-428f-40b6-89ee-4e3df44ea244" providerId="ADAL" clId="{C7D337E2-3710-432D-8229-DF2872D99BB8}" dt="2023-08-15T05:37:33.601" v="71" actId="26606"/>
          <ac:spMkLst>
            <pc:docMk/>
            <pc:sldMk cId="1242741089" sldId="328"/>
            <ac:spMk id="12" creationId="{A8DB9CD9-59B1-4D73-BC4C-98796A48EF9B}"/>
          </ac:spMkLst>
        </pc:spChg>
        <pc:spChg chg="add del">
          <ac:chgData name="Saranya Chandrukannan" userId="9243bfc0-428f-40b6-89ee-4e3df44ea244" providerId="ADAL" clId="{C7D337E2-3710-432D-8229-DF2872D99BB8}" dt="2023-08-15T05:37:33.601" v="71" actId="26606"/>
          <ac:spMkLst>
            <pc:docMk/>
            <pc:sldMk cId="1242741089" sldId="328"/>
            <ac:spMk id="14" creationId="{8874A6A9-41FF-4E33-AFA8-F9F81436A59E}"/>
          </ac:spMkLst>
        </pc:spChg>
        <pc:grpChg chg="add del">
          <ac:chgData name="Saranya Chandrukannan" userId="9243bfc0-428f-40b6-89ee-4e3df44ea244" providerId="ADAL" clId="{C7D337E2-3710-432D-8229-DF2872D99BB8}" dt="2023-08-15T05:37:33.601" v="71" actId="26606"/>
          <ac:grpSpMkLst>
            <pc:docMk/>
            <pc:sldMk cId="1242741089" sldId="328"/>
            <ac:grpSpMk id="16" creationId="{721D730E-1F97-4071-B143-B05E6D2599BC}"/>
          </ac:grpSpMkLst>
        </pc:grpChg>
      </pc:sldChg>
      <pc:sldChg chg="addSp modSp del mod setBg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110669449" sldId="329"/>
        </pc:sldMkLst>
        <pc:spChg chg="mod">
          <ac:chgData name="Saranya Chandrukannan" userId="9243bfc0-428f-40b6-89ee-4e3df44ea244" providerId="ADAL" clId="{C7D337E2-3710-432D-8229-DF2872D99BB8}" dt="2023-08-15T05:37:27.004" v="68" actId="26606"/>
          <ac:spMkLst>
            <pc:docMk/>
            <pc:sldMk cId="110669449" sldId="329"/>
            <ac:spMk id="6" creationId="{89D8BBF1-C615-9C45-D2EB-57649871C1D0}"/>
          </ac:spMkLst>
        </pc:spChg>
        <pc:grpChg chg="add">
          <ac:chgData name="Saranya Chandrukannan" userId="9243bfc0-428f-40b6-89ee-4e3df44ea244" providerId="ADAL" clId="{C7D337E2-3710-432D-8229-DF2872D99BB8}" dt="2023-08-15T05:37:27.004" v="68" actId="26606"/>
          <ac:grpSpMkLst>
            <pc:docMk/>
            <pc:sldMk cId="110669449" sldId="329"/>
            <ac:grpSpMk id="11" creationId="{31C49F18-8757-4E87-5C2E-9D6D7B82BA3B}"/>
          </ac:grpSpMkLst>
        </pc:grpChg>
        <pc:picChg chg="mod">
          <ac:chgData name="Saranya Chandrukannan" userId="9243bfc0-428f-40b6-89ee-4e3df44ea244" providerId="ADAL" clId="{C7D337E2-3710-432D-8229-DF2872D99BB8}" dt="2023-08-15T05:37:27.004" v="68" actId="26606"/>
          <ac:picMkLst>
            <pc:docMk/>
            <pc:sldMk cId="110669449" sldId="329"/>
            <ac:picMk id="5" creationId="{6E96D0E1-9AD9-FFF5-B59F-AE28D2CE9AAE}"/>
          </ac:picMkLst>
        </pc:picChg>
      </pc:sldChg>
      <pc:sldChg chg="addSp modSp del mod setBg">
        <pc:chgData name="Saranya Chandrukannan" userId="9243bfc0-428f-40b6-89ee-4e3df44ea244" providerId="ADAL" clId="{C7D337E2-3710-432D-8229-DF2872D99BB8}" dt="2023-08-15T05:55:25.515" v="77" actId="2696"/>
        <pc:sldMkLst>
          <pc:docMk/>
          <pc:sldMk cId="3563867892" sldId="330"/>
        </pc:sldMkLst>
        <pc:spChg chg="add">
          <ac:chgData name="Saranya Chandrukannan" userId="9243bfc0-428f-40b6-89ee-4e3df44ea244" providerId="ADAL" clId="{C7D337E2-3710-432D-8229-DF2872D99BB8}" dt="2023-08-15T05:37:21.328" v="67" actId="26606"/>
          <ac:spMkLst>
            <pc:docMk/>
            <pc:sldMk cId="3563867892" sldId="330"/>
            <ac:spMk id="10" creationId="{F3060C83-F051-4F0E-ABAD-AA0DFC48B218}"/>
          </ac:spMkLst>
        </pc:spChg>
        <pc:spChg chg="add">
          <ac:chgData name="Saranya Chandrukannan" userId="9243bfc0-428f-40b6-89ee-4e3df44ea244" providerId="ADAL" clId="{C7D337E2-3710-432D-8229-DF2872D99BB8}" dt="2023-08-15T05:37:21.328" v="67" actId="26606"/>
          <ac:spMkLst>
            <pc:docMk/>
            <pc:sldMk cId="3563867892" sldId="330"/>
            <ac:spMk id="12" creationId="{83C98ABE-055B-441F-B07E-44F97F083C39}"/>
          </ac:spMkLst>
        </pc:spChg>
        <pc:spChg chg="add">
          <ac:chgData name="Saranya Chandrukannan" userId="9243bfc0-428f-40b6-89ee-4e3df44ea244" providerId="ADAL" clId="{C7D337E2-3710-432D-8229-DF2872D99BB8}" dt="2023-08-15T05:37:21.328" v="67" actId="26606"/>
          <ac:spMkLst>
            <pc:docMk/>
            <pc:sldMk cId="3563867892" sldId="330"/>
            <ac:spMk id="14" creationId="{29FDB030-9B49-4CED-8CCD-4D99382388AC}"/>
          </ac:spMkLst>
        </pc:spChg>
        <pc:spChg chg="add">
          <ac:chgData name="Saranya Chandrukannan" userId="9243bfc0-428f-40b6-89ee-4e3df44ea244" providerId="ADAL" clId="{C7D337E2-3710-432D-8229-DF2872D99BB8}" dt="2023-08-15T05:37:21.328" v="67" actId="26606"/>
          <ac:spMkLst>
            <pc:docMk/>
            <pc:sldMk cId="3563867892" sldId="330"/>
            <ac:spMk id="16" creationId="{3783CA14-24A1-485C-8B30-D6A5D87987AD}"/>
          </ac:spMkLst>
        </pc:spChg>
        <pc:spChg chg="add">
          <ac:chgData name="Saranya Chandrukannan" userId="9243bfc0-428f-40b6-89ee-4e3df44ea244" providerId="ADAL" clId="{C7D337E2-3710-432D-8229-DF2872D99BB8}" dt="2023-08-15T05:37:21.328" v="67" actId="26606"/>
          <ac:spMkLst>
            <pc:docMk/>
            <pc:sldMk cId="3563867892" sldId="330"/>
            <ac:spMk id="18" creationId="{9A97C86A-04D6-40F7-AE84-31AB43E6A846}"/>
          </ac:spMkLst>
        </pc:spChg>
        <pc:spChg chg="add">
          <ac:chgData name="Saranya Chandrukannan" userId="9243bfc0-428f-40b6-89ee-4e3df44ea244" providerId="ADAL" clId="{C7D337E2-3710-432D-8229-DF2872D99BB8}" dt="2023-08-15T05:37:21.328" v="67" actId="26606"/>
          <ac:spMkLst>
            <pc:docMk/>
            <pc:sldMk cId="3563867892" sldId="330"/>
            <ac:spMk id="20" creationId="{FF9F2414-84E8-453E-B1F3-389FDE8192D9}"/>
          </ac:spMkLst>
        </pc:spChg>
        <pc:spChg chg="add">
          <ac:chgData name="Saranya Chandrukannan" userId="9243bfc0-428f-40b6-89ee-4e3df44ea244" providerId="ADAL" clId="{C7D337E2-3710-432D-8229-DF2872D99BB8}" dt="2023-08-15T05:37:21.328" v="67" actId="26606"/>
          <ac:spMkLst>
            <pc:docMk/>
            <pc:sldMk cId="3563867892" sldId="330"/>
            <ac:spMk id="22" creationId="{3ECA69A1-7536-43AC-85EF-C7106179F5ED}"/>
          </ac:spMkLst>
        </pc:spChg>
        <pc:picChg chg="mod">
          <ac:chgData name="Saranya Chandrukannan" userId="9243bfc0-428f-40b6-89ee-4e3df44ea244" providerId="ADAL" clId="{C7D337E2-3710-432D-8229-DF2872D99BB8}" dt="2023-08-15T05:37:21.328" v="67" actId="26606"/>
          <ac:picMkLst>
            <pc:docMk/>
            <pc:sldMk cId="3563867892" sldId="330"/>
            <ac:picMk id="5" creationId="{D2F72A3A-93A8-1598-6D0F-C4B55CD0ECCA}"/>
          </ac:picMkLst>
        </pc:picChg>
      </pc:sldChg>
      <pc:sldChg chg="addSp delSp modSp new del mod setBg">
        <pc:chgData name="Saranya Chandrukannan" userId="9243bfc0-428f-40b6-89ee-4e3df44ea244" providerId="ADAL" clId="{C7D337E2-3710-432D-8229-DF2872D99BB8}" dt="2023-08-15T06:03:16.712" v="80" actId="47"/>
        <pc:sldMkLst>
          <pc:docMk/>
          <pc:sldMk cId="904494996" sldId="331"/>
        </pc:sldMkLst>
        <pc:spChg chg="del">
          <ac:chgData name="Saranya Chandrukannan" userId="9243bfc0-428f-40b6-89ee-4e3df44ea244" providerId="ADAL" clId="{C7D337E2-3710-432D-8229-DF2872D99BB8}" dt="2023-08-15T05:35:50.570" v="44" actId="478"/>
          <ac:spMkLst>
            <pc:docMk/>
            <pc:sldMk cId="904494996" sldId="331"/>
            <ac:spMk id="2" creationId="{E29DC5B3-3C12-360E-C8E4-997DCBF0BD8C}"/>
          </ac:spMkLst>
        </pc:spChg>
        <pc:spChg chg="del">
          <ac:chgData name="Saranya Chandrukannan" userId="9243bfc0-428f-40b6-89ee-4e3df44ea244" providerId="ADAL" clId="{C7D337E2-3710-432D-8229-DF2872D99BB8}" dt="2023-08-15T05:35:54.151" v="45" actId="478"/>
          <ac:spMkLst>
            <pc:docMk/>
            <pc:sldMk cId="904494996" sldId="331"/>
            <ac:spMk id="3" creationId="{F0F9DE84-C54D-EC53-17C7-1C82C02AF83B}"/>
          </ac:spMkLst>
        </pc:spChg>
        <pc:spChg chg="add">
          <ac:chgData name="Saranya Chandrukannan" userId="9243bfc0-428f-40b6-89ee-4e3df44ea244" providerId="ADAL" clId="{C7D337E2-3710-432D-8229-DF2872D99BB8}" dt="2023-08-15T05:37:04.206" v="60" actId="26606"/>
          <ac:spMkLst>
            <pc:docMk/>
            <pc:sldMk cId="904494996" sldId="331"/>
            <ac:spMk id="9" creationId="{F3060C83-F051-4F0E-ABAD-AA0DFC48B218}"/>
          </ac:spMkLst>
        </pc:spChg>
        <pc:spChg chg="add">
          <ac:chgData name="Saranya Chandrukannan" userId="9243bfc0-428f-40b6-89ee-4e3df44ea244" providerId="ADAL" clId="{C7D337E2-3710-432D-8229-DF2872D99BB8}" dt="2023-08-15T05:37:04.206" v="60" actId="26606"/>
          <ac:spMkLst>
            <pc:docMk/>
            <pc:sldMk cId="904494996" sldId="331"/>
            <ac:spMk id="11" creationId="{83C98ABE-055B-441F-B07E-44F97F083C39}"/>
          </ac:spMkLst>
        </pc:spChg>
        <pc:spChg chg="add">
          <ac:chgData name="Saranya Chandrukannan" userId="9243bfc0-428f-40b6-89ee-4e3df44ea244" providerId="ADAL" clId="{C7D337E2-3710-432D-8229-DF2872D99BB8}" dt="2023-08-15T05:37:04.206" v="60" actId="26606"/>
          <ac:spMkLst>
            <pc:docMk/>
            <pc:sldMk cId="904494996" sldId="331"/>
            <ac:spMk id="13" creationId="{29FDB030-9B49-4CED-8CCD-4D99382388AC}"/>
          </ac:spMkLst>
        </pc:spChg>
        <pc:spChg chg="add">
          <ac:chgData name="Saranya Chandrukannan" userId="9243bfc0-428f-40b6-89ee-4e3df44ea244" providerId="ADAL" clId="{C7D337E2-3710-432D-8229-DF2872D99BB8}" dt="2023-08-15T05:37:04.206" v="60" actId="26606"/>
          <ac:spMkLst>
            <pc:docMk/>
            <pc:sldMk cId="904494996" sldId="331"/>
            <ac:spMk id="15" creationId="{3783CA14-24A1-485C-8B30-D6A5D87987AD}"/>
          </ac:spMkLst>
        </pc:spChg>
        <pc:spChg chg="add">
          <ac:chgData name="Saranya Chandrukannan" userId="9243bfc0-428f-40b6-89ee-4e3df44ea244" providerId="ADAL" clId="{C7D337E2-3710-432D-8229-DF2872D99BB8}" dt="2023-08-15T05:37:04.206" v="60" actId="26606"/>
          <ac:spMkLst>
            <pc:docMk/>
            <pc:sldMk cId="904494996" sldId="331"/>
            <ac:spMk id="17" creationId="{9A97C86A-04D6-40F7-AE84-31AB43E6A846}"/>
          </ac:spMkLst>
        </pc:spChg>
        <pc:spChg chg="add">
          <ac:chgData name="Saranya Chandrukannan" userId="9243bfc0-428f-40b6-89ee-4e3df44ea244" providerId="ADAL" clId="{C7D337E2-3710-432D-8229-DF2872D99BB8}" dt="2023-08-15T05:37:04.206" v="60" actId="26606"/>
          <ac:spMkLst>
            <pc:docMk/>
            <pc:sldMk cId="904494996" sldId="331"/>
            <ac:spMk id="19" creationId="{FF9F2414-84E8-453E-B1F3-389FDE8192D9}"/>
          </ac:spMkLst>
        </pc:spChg>
        <pc:spChg chg="add">
          <ac:chgData name="Saranya Chandrukannan" userId="9243bfc0-428f-40b6-89ee-4e3df44ea244" providerId="ADAL" clId="{C7D337E2-3710-432D-8229-DF2872D99BB8}" dt="2023-08-15T05:37:04.206" v="60" actId="26606"/>
          <ac:spMkLst>
            <pc:docMk/>
            <pc:sldMk cId="904494996" sldId="331"/>
            <ac:spMk id="21" creationId="{3ECA69A1-7536-43AC-85EF-C7106179F5ED}"/>
          </ac:spMkLst>
        </pc:spChg>
        <pc:picChg chg="add del mod">
          <ac:chgData name="Saranya Chandrukannan" userId="9243bfc0-428f-40b6-89ee-4e3df44ea244" providerId="ADAL" clId="{C7D337E2-3710-432D-8229-DF2872D99BB8}" dt="2023-08-15T06:02:37.553" v="78" actId="21"/>
          <ac:picMkLst>
            <pc:docMk/>
            <pc:sldMk cId="904494996" sldId="331"/>
            <ac:picMk id="4" creationId="{7AB3F0A5-5B6F-A561-E1E6-63572C7B4F03}"/>
          </ac:picMkLst>
        </pc:picChg>
      </pc:sldChg>
      <pc:sldChg chg="addSp delSp modSp new del mod setBg">
        <pc:chgData name="Saranya Chandrukannan" userId="9243bfc0-428f-40b6-89ee-4e3df44ea244" providerId="ADAL" clId="{C7D337E2-3710-432D-8229-DF2872D99BB8}" dt="2023-08-15T06:03:18.446" v="81" actId="47"/>
        <pc:sldMkLst>
          <pc:docMk/>
          <pc:sldMk cId="1670883599" sldId="332"/>
        </pc:sldMkLst>
        <pc:spChg chg="del">
          <ac:chgData name="Saranya Chandrukannan" userId="9243bfc0-428f-40b6-89ee-4e3df44ea244" providerId="ADAL" clId="{C7D337E2-3710-432D-8229-DF2872D99BB8}" dt="2023-08-15T05:35:57.080" v="46" actId="478"/>
          <ac:spMkLst>
            <pc:docMk/>
            <pc:sldMk cId="1670883599" sldId="332"/>
            <ac:spMk id="2" creationId="{91B40E1F-310B-A3A7-318B-BA571A9DA36A}"/>
          </ac:spMkLst>
        </pc:spChg>
        <pc:spChg chg="del">
          <ac:chgData name="Saranya Chandrukannan" userId="9243bfc0-428f-40b6-89ee-4e3df44ea244" providerId="ADAL" clId="{C7D337E2-3710-432D-8229-DF2872D99BB8}" dt="2023-08-15T05:35:59.853" v="47" actId="478"/>
          <ac:spMkLst>
            <pc:docMk/>
            <pc:sldMk cId="1670883599" sldId="332"/>
            <ac:spMk id="3" creationId="{1B1CDADF-5963-50E5-E522-02FC4602045A}"/>
          </ac:spMkLst>
        </pc:spChg>
        <pc:spChg chg="add">
          <ac:chgData name="Saranya Chandrukannan" userId="9243bfc0-428f-40b6-89ee-4e3df44ea244" providerId="ADAL" clId="{C7D337E2-3710-432D-8229-DF2872D99BB8}" dt="2023-08-15T05:37:08.971" v="62" actId="26606"/>
          <ac:spMkLst>
            <pc:docMk/>
            <pc:sldMk cId="1670883599" sldId="332"/>
            <ac:spMk id="9" creationId="{86FF76B9-219D-4469-AF87-0236D29032F1}"/>
          </ac:spMkLst>
        </pc:spChg>
        <pc:spChg chg="add">
          <ac:chgData name="Saranya Chandrukannan" userId="9243bfc0-428f-40b6-89ee-4e3df44ea244" providerId="ADAL" clId="{C7D337E2-3710-432D-8229-DF2872D99BB8}" dt="2023-08-15T05:37:08.971" v="62" actId="26606"/>
          <ac:spMkLst>
            <pc:docMk/>
            <pc:sldMk cId="1670883599" sldId="332"/>
            <ac:spMk id="15" creationId="{2E80C965-DB6D-4F81-9E9E-B027384D0BD6}"/>
          </ac:spMkLst>
        </pc:spChg>
        <pc:spChg chg="add">
          <ac:chgData name="Saranya Chandrukannan" userId="9243bfc0-428f-40b6-89ee-4e3df44ea244" providerId="ADAL" clId="{C7D337E2-3710-432D-8229-DF2872D99BB8}" dt="2023-08-15T05:37:08.971" v="62" actId="26606"/>
          <ac:spMkLst>
            <pc:docMk/>
            <pc:sldMk cId="1670883599" sldId="332"/>
            <ac:spMk id="17" creationId="{633C5E46-DAC5-4661-9C87-22B08E2A512F}"/>
          </ac:spMkLst>
        </pc:spChg>
        <pc:grpChg chg="add">
          <ac:chgData name="Saranya Chandrukannan" userId="9243bfc0-428f-40b6-89ee-4e3df44ea244" providerId="ADAL" clId="{C7D337E2-3710-432D-8229-DF2872D99BB8}" dt="2023-08-15T05:37:08.971" v="62" actId="26606"/>
          <ac:grpSpMkLst>
            <pc:docMk/>
            <pc:sldMk cId="1670883599" sldId="332"/>
            <ac:grpSpMk id="11" creationId="{DB88BD78-87E1-424D-B479-C37D8E41B12E}"/>
          </ac:grpSpMkLst>
        </pc:grpChg>
        <pc:picChg chg="add del mod">
          <ac:chgData name="Saranya Chandrukannan" userId="9243bfc0-428f-40b6-89ee-4e3df44ea244" providerId="ADAL" clId="{C7D337E2-3710-432D-8229-DF2872D99BB8}" dt="2023-08-15T06:03:06.407" v="79" actId="21"/>
          <ac:picMkLst>
            <pc:docMk/>
            <pc:sldMk cId="1670883599" sldId="332"/>
            <ac:picMk id="4" creationId="{FDF43BB5-9E96-E811-709C-E6221C163627}"/>
          </ac:picMkLst>
        </pc:picChg>
      </pc:sldChg>
      <pc:sldChg chg="addSp delSp modSp new del mod setBg">
        <pc:chgData name="Saranya Chandrukannan" userId="9243bfc0-428f-40b6-89ee-4e3df44ea244" providerId="ADAL" clId="{C7D337E2-3710-432D-8229-DF2872D99BB8}" dt="2023-08-15T06:04:16.931" v="84" actId="47"/>
        <pc:sldMkLst>
          <pc:docMk/>
          <pc:sldMk cId="2435089708" sldId="333"/>
        </pc:sldMkLst>
        <pc:spChg chg="del">
          <ac:chgData name="Saranya Chandrukannan" userId="9243bfc0-428f-40b6-89ee-4e3df44ea244" providerId="ADAL" clId="{C7D337E2-3710-432D-8229-DF2872D99BB8}" dt="2023-08-15T05:36:03.740" v="48" actId="478"/>
          <ac:spMkLst>
            <pc:docMk/>
            <pc:sldMk cId="2435089708" sldId="333"/>
            <ac:spMk id="2" creationId="{9A87E9E5-3779-0F71-C586-1827CB4ADD0E}"/>
          </ac:spMkLst>
        </pc:spChg>
        <pc:spChg chg="del">
          <ac:chgData name="Saranya Chandrukannan" userId="9243bfc0-428f-40b6-89ee-4e3df44ea244" providerId="ADAL" clId="{C7D337E2-3710-432D-8229-DF2872D99BB8}" dt="2023-08-15T05:36:05.225" v="49" actId="478"/>
          <ac:spMkLst>
            <pc:docMk/>
            <pc:sldMk cId="2435089708" sldId="333"/>
            <ac:spMk id="3" creationId="{7497D09D-6FA2-2885-2230-4E7E6DC41CEF}"/>
          </ac:spMkLst>
        </pc:spChg>
        <pc:spChg chg="add">
          <ac:chgData name="Saranya Chandrukannan" userId="9243bfc0-428f-40b6-89ee-4e3df44ea244" providerId="ADAL" clId="{C7D337E2-3710-432D-8229-DF2872D99BB8}" dt="2023-08-15T05:37:12.630" v="64" actId="26606"/>
          <ac:spMkLst>
            <pc:docMk/>
            <pc:sldMk cId="2435089708" sldId="333"/>
            <ac:spMk id="9" creationId="{F3060C83-F051-4F0E-ABAD-AA0DFC48B218}"/>
          </ac:spMkLst>
        </pc:spChg>
        <pc:spChg chg="add">
          <ac:chgData name="Saranya Chandrukannan" userId="9243bfc0-428f-40b6-89ee-4e3df44ea244" providerId="ADAL" clId="{C7D337E2-3710-432D-8229-DF2872D99BB8}" dt="2023-08-15T05:37:12.630" v="64" actId="26606"/>
          <ac:spMkLst>
            <pc:docMk/>
            <pc:sldMk cId="2435089708" sldId="333"/>
            <ac:spMk id="11" creationId="{83C98ABE-055B-441F-B07E-44F97F083C39}"/>
          </ac:spMkLst>
        </pc:spChg>
        <pc:spChg chg="add">
          <ac:chgData name="Saranya Chandrukannan" userId="9243bfc0-428f-40b6-89ee-4e3df44ea244" providerId="ADAL" clId="{C7D337E2-3710-432D-8229-DF2872D99BB8}" dt="2023-08-15T05:37:12.630" v="64" actId="26606"/>
          <ac:spMkLst>
            <pc:docMk/>
            <pc:sldMk cId="2435089708" sldId="333"/>
            <ac:spMk id="13" creationId="{29FDB030-9B49-4CED-8CCD-4D99382388AC}"/>
          </ac:spMkLst>
        </pc:spChg>
        <pc:spChg chg="add">
          <ac:chgData name="Saranya Chandrukannan" userId="9243bfc0-428f-40b6-89ee-4e3df44ea244" providerId="ADAL" clId="{C7D337E2-3710-432D-8229-DF2872D99BB8}" dt="2023-08-15T05:37:12.630" v="64" actId="26606"/>
          <ac:spMkLst>
            <pc:docMk/>
            <pc:sldMk cId="2435089708" sldId="333"/>
            <ac:spMk id="15" creationId="{3783CA14-24A1-485C-8B30-D6A5D87987AD}"/>
          </ac:spMkLst>
        </pc:spChg>
        <pc:spChg chg="add">
          <ac:chgData name="Saranya Chandrukannan" userId="9243bfc0-428f-40b6-89ee-4e3df44ea244" providerId="ADAL" clId="{C7D337E2-3710-432D-8229-DF2872D99BB8}" dt="2023-08-15T05:37:12.630" v="64" actId="26606"/>
          <ac:spMkLst>
            <pc:docMk/>
            <pc:sldMk cId="2435089708" sldId="333"/>
            <ac:spMk id="17" creationId="{9A97C86A-04D6-40F7-AE84-31AB43E6A846}"/>
          </ac:spMkLst>
        </pc:spChg>
        <pc:spChg chg="add">
          <ac:chgData name="Saranya Chandrukannan" userId="9243bfc0-428f-40b6-89ee-4e3df44ea244" providerId="ADAL" clId="{C7D337E2-3710-432D-8229-DF2872D99BB8}" dt="2023-08-15T05:37:12.630" v="64" actId="26606"/>
          <ac:spMkLst>
            <pc:docMk/>
            <pc:sldMk cId="2435089708" sldId="333"/>
            <ac:spMk id="19" creationId="{FF9F2414-84E8-453E-B1F3-389FDE8192D9}"/>
          </ac:spMkLst>
        </pc:spChg>
        <pc:spChg chg="add">
          <ac:chgData name="Saranya Chandrukannan" userId="9243bfc0-428f-40b6-89ee-4e3df44ea244" providerId="ADAL" clId="{C7D337E2-3710-432D-8229-DF2872D99BB8}" dt="2023-08-15T05:37:12.630" v="64" actId="26606"/>
          <ac:spMkLst>
            <pc:docMk/>
            <pc:sldMk cId="2435089708" sldId="333"/>
            <ac:spMk id="21" creationId="{3ECA69A1-7536-43AC-85EF-C7106179F5ED}"/>
          </ac:spMkLst>
        </pc:spChg>
        <pc:picChg chg="add del mod">
          <ac:chgData name="Saranya Chandrukannan" userId="9243bfc0-428f-40b6-89ee-4e3df44ea244" providerId="ADAL" clId="{C7D337E2-3710-432D-8229-DF2872D99BB8}" dt="2023-08-15T06:03:22.911" v="82" actId="21"/>
          <ac:picMkLst>
            <pc:docMk/>
            <pc:sldMk cId="2435089708" sldId="333"/>
            <ac:picMk id="4" creationId="{5EDB2707-05BA-0764-9E1A-15547FDE6E2A}"/>
          </ac:picMkLst>
        </pc:picChg>
      </pc:sldChg>
      <pc:sldChg chg="addSp delSp modSp new del mod setBg">
        <pc:chgData name="Saranya Chandrukannan" userId="9243bfc0-428f-40b6-89ee-4e3df44ea244" providerId="ADAL" clId="{C7D337E2-3710-432D-8229-DF2872D99BB8}" dt="2023-08-15T06:04:17.731" v="85" actId="47"/>
        <pc:sldMkLst>
          <pc:docMk/>
          <pc:sldMk cId="3924018672" sldId="334"/>
        </pc:sldMkLst>
        <pc:spChg chg="del">
          <ac:chgData name="Saranya Chandrukannan" userId="9243bfc0-428f-40b6-89ee-4e3df44ea244" providerId="ADAL" clId="{C7D337E2-3710-432D-8229-DF2872D99BB8}" dt="2023-08-15T05:36:08.748" v="50" actId="478"/>
          <ac:spMkLst>
            <pc:docMk/>
            <pc:sldMk cId="3924018672" sldId="334"/>
            <ac:spMk id="2" creationId="{253F7F49-7E53-F00F-8495-57D8643BFFC0}"/>
          </ac:spMkLst>
        </pc:spChg>
        <pc:spChg chg="del">
          <ac:chgData name="Saranya Chandrukannan" userId="9243bfc0-428f-40b6-89ee-4e3df44ea244" providerId="ADAL" clId="{C7D337E2-3710-432D-8229-DF2872D99BB8}" dt="2023-08-15T05:36:10.715" v="51" actId="478"/>
          <ac:spMkLst>
            <pc:docMk/>
            <pc:sldMk cId="3924018672" sldId="334"/>
            <ac:spMk id="3" creationId="{776BC80B-8411-4544-8743-B081343BF9DA}"/>
          </ac:spMkLst>
        </pc:spChg>
        <pc:spChg chg="add">
          <ac:chgData name="Saranya Chandrukannan" userId="9243bfc0-428f-40b6-89ee-4e3df44ea244" providerId="ADAL" clId="{C7D337E2-3710-432D-8229-DF2872D99BB8}" dt="2023-08-15T05:37:18.134" v="66" actId="26606"/>
          <ac:spMkLst>
            <pc:docMk/>
            <pc:sldMk cId="3924018672" sldId="334"/>
            <ac:spMk id="9" creationId="{F3060C83-F051-4F0E-ABAD-AA0DFC48B218}"/>
          </ac:spMkLst>
        </pc:spChg>
        <pc:spChg chg="add">
          <ac:chgData name="Saranya Chandrukannan" userId="9243bfc0-428f-40b6-89ee-4e3df44ea244" providerId="ADAL" clId="{C7D337E2-3710-432D-8229-DF2872D99BB8}" dt="2023-08-15T05:37:18.134" v="66" actId="26606"/>
          <ac:spMkLst>
            <pc:docMk/>
            <pc:sldMk cId="3924018672" sldId="334"/>
            <ac:spMk id="11" creationId="{83C98ABE-055B-441F-B07E-44F97F083C39}"/>
          </ac:spMkLst>
        </pc:spChg>
        <pc:spChg chg="add">
          <ac:chgData name="Saranya Chandrukannan" userId="9243bfc0-428f-40b6-89ee-4e3df44ea244" providerId="ADAL" clId="{C7D337E2-3710-432D-8229-DF2872D99BB8}" dt="2023-08-15T05:37:18.134" v="66" actId="26606"/>
          <ac:spMkLst>
            <pc:docMk/>
            <pc:sldMk cId="3924018672" sldId="334"/>
            <ac:spMk id="13" creationId="{29FDB030-9B49-4CED-8CCD-4D99382388AC}"/>
          </ac:spMkLst>
        </pc:spChg>
        <pc:spChg chg="add">
          <ac:chgData name="Saranya Chandrukannan" userId="9243bfc0-428f-40b6-89ee-4e3df44ea244" providerId="ADAL" clId="{C7D337E2-3710-432D-8229-DF2872D99BB8}" dt="2023-08-15T05:37:18.134" v="66" actId="26606"/>
          <ac:spMkLst>
            <pc:docMk/>
            <pc:sldMk cId="3924018672" sldId="334"/>
            <ac:spMk id="15" creationId="{3783CA14-24A1-485C-8B30-D6A5D87987AD}"/>
          </ac:spMkLst>
        </pc:spChg>
        <pc:spChg chg="add">
          <ac:chgData name="Saranya Chandrukannan" userId="9243bfc0-428f-40b6-89ee-4e3df44ea244" providerId="ADAL" clId="{C7D337E2-3710-432D-8229-DF2872D99BB8}" dt="2023-08-15T05:37:18.134" v="66" actId="26606"/>
          <ac:spMkLst>
            <pc:docMk/>
            <pc:sldMk cId="3924018672" sldId="334"/>
            <ac:spMk id="17" creationId="{9A97C86A-04D6-40F7-AE84-31AB43E6A846}"/>
          </ac:spMkLst>
        </pc:spChg>
        <pc:spChg chg="add">
          <ac:chgData name="Saranya Chandrukannan" userId="9243bfc0-428f-40b6-89ee-4e3df44ea244" providerId="ADAL" clId="{C7D337E2-3710-432D-8229-DF2872D99BB8}" dt="2023-08-15T05:37:18.134" v="66" actId="26606"/>
          <ac:spMkLst>
            <pc:docMk/>
            <pc:sldMk cId="3924018672" sldId="334"/>
            <ac:spMk id="19" creationId="{FF9F2414-84E8-453E-B1F3-389FDE8192D9}"/>
          </ac:spMkLst>
        </pc:spChg>
        <pc:spChg chg="add">
          <ac:chgData name="Saranya Chandrukannan" userId="9243bfc0-428f-40b6-89ee-4e3df44ea244" providerId="ADAL" clId="{C7D337E2-3710-432D-8229-DF2872D99BB8}" dt="2023-08-15T05:37:18.134" v="66" actId="26606"/>
          <ac:spMkLst>
            <pc:docMk/>
            <pc:sldMk cId="3924018672" sldId="334"/>
            <ac:spMk id="21" creationId="{3ECA69A1-7536-43AC-85EF-C7106179F5ED}"/>
          </ac:spMkLst>
        </pc:spChg>
        <pc:picChg chg="add del mod">
          <ac:chgData name="Saranya Chandrukannan" userId="9243bfc0-428f-40b6-89ee-4e3df44ea244" providerId="ADAL" clId="{C7D337E2-3710-432D-8229-DF2872D99BB8}" dt="2023-08-15T06:03:51.855" v="83" actId="21"/>
          <ac:picMkLst>
            <pc:docMk/>
            <pc:sldMk cId="3924018672" sldId="334"/>
            <ac:picMk id="4" creationId="{08F99138-7BED-3515-A24C-1C2763F8FE8C}"/>
          </ac:picMkLst>
        </pc:picChg>
      </pc:sldChg>
      <pc:sldChg chg="add del">
        <pc:chgData name="Saranya Chandrukannan" userId="9243bfc0-428f-40b6-89ee-4e3df44ea244" providerId="ADAL" clId="{C7D337E2-3710-432D-8229-DF2872D99BB8}" dt="2023-08-15T05:36:22.849" v="54" actId="27028"/>
        <pc:sldMkLst>
          <pc:docMk/>
          <pc:sldMk cId="435026254" sldId="335"/>
        </pc:sldMkLst>
      </pc:sldChg>
      <pc:sldMasterChg chg="add del addSldLayout delSldLayout">
        <pc:chgData name="Saranya Chandrukannan" userId="9243bfc0-428f-40b6-89ee-4e3df44ea244" providerId="ADAL" clId="{C7D337E2-3710-432D-8229-DF2872D99BB8}" dt="2023-08-15T05:36:22.849" v="54" actId="27028"/>
        <pc:sldMasterMkLst>
          <pc:docMk/>
          <pc:sldMasterMk cId="0" sldId="2147483648"/>
        </pc:sldMasterMkLst>
        <pc:sldLayoutChg chg="add del">
          <pc:chgData name="Saranya Chandrukannan" userId="9243bfc0-428f-40b6-89ee-4e3df44ea244" providerId="ADAL" clId="{C7D337E2-3710-432D-8229-DF2872D99BB8}" dt="2023-08-15T05:36:22.849" v="54" actId="27028"/>
          <pc:sldLayoutMkLst>
            <pc:docMk/>
            <pc:sldMasterMk cId="0" sldId="2147483648"/>
            <pc:sldLayoutMk cId="0" sldId="2147483661"/>
          </pc:sldLayoutMkLst>
        </pc:sldLayoutChg>
      </pc:sldMasterChg>
      <pc:sldMasterChg chg="replId">
        <pc:chgData name="Saranya Chandrukannan" userId="9243bfc0-428f-40b6-89ee-4e3df44ea244" providerId="ADAL" clId="{C7D337E2-3710-432D-8229-DF2872D99BB8}" dt="2023-08-15T05:36:22.849" v="54" actId="27028"/>
        <pc:sldMasterMkLst>
          <pc:docMk/>
          <pc:sldMasterMk cId="4093970896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373B2-1B8E-4A6F-B2CE-3406742B3D47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3C7E4-562B-4E8B-A7C6-8284E41D41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200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B3C-5F90-00E5-0EFE-00E1FD6E9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E2B0A-6AD9-5C67-FBAD-285C75650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C183-0C25-F42C-A33F-CDB19304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03E35-447A-F622-C7B8-D1538683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9C430-EEAD-219F-1E3D-6D85E2D3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04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18AE-0A80-21CB-078F-D5FF0F3B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5498-4528-2C75-A46F-72721B018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91746-A6B3-AF23-0BE7-E59305A8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7FCB4-6C90-281B-AC58-BD4E691A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09A42-2597-894D-0C0E-3F16A181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161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C312F0-E1C1-FEEC-0530-158CA2815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D1E10-6F44-FD70-D837-BD5343CB2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094AB-0347-A4A4-ABE0-894178712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AC4B6-DFBA-0A8D-6F35-3374E0F7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6F233-1E78-7F63-B89C-87D12B8B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2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A795-72B0-6082-CA0C-AC52AE8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DA723-32E0-013E-D694-FE85F8766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5848-51F4-ED01-BB92-A1EE5AC70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C50DA-48A9-4E0A-A3EC-476677D3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81B84-BD6C-D6F0-74F5-3AE66BB1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030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49DE-944E-4122-3EC3-BAD1FE69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8E84A-CD54-5FF0-AB42-A91B117F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9154-870E-6F2B-D902-E25CC923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9CE8A-A0A1-2CAF-538E-47CB0DF9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998D1-7939-D913-A81A-48135662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842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12D1-A0F2-8227-4DB3-FE79F7C4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0C26-93CC-B642-EC62-33D4FEF43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3DFF4-E69C-1781-37B7-598C0E7A3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CD54C-46BA-F334-2D5D-52DD2A5B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7DBB9-5E46-C585-CA49-6D755B1A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C6F6C-3B8A-089C-D6CD-B2453509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697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97CB-5CF0-18A3-2BB7-444BC31C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0BB60-1553-14A1-763F-6BF205697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ED30F-8743-A7E1-E73D-87084C96A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42300-652E-13B2-B88A-9CDB40DEC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BB9D6-B047-6164-D359-BDBA01FE7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3B766-15E6-795F-F4B7-D41CCEE55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8C915-C142-28FC-E6E1-8CE3A35F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67B05-D4F1-4C12-B19E-37EFF5B1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25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D220-39B3-ACB1-4E2A-45D5441B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94F0F-1491-0BC9-60DF-80191C43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2C299-C24B-5B1D-47BC-FEBDEE68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A98D-F900-2221-403A-59FEE380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169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B86E5-518E-BFB1-E992-9FA5DD2D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A1D5B-7B5C-F9C9-3DF7-F32BE71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69C5A-712F-55B9-BA04-7A6A96F6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23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8C58-28AB-EEBF-6F2A-955E19A4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B91C-CF6F-889E-E2DD-A787D9312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F3EC1-A481-294A-B894-33A838742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5F0DC-D013-1B8D-E459-80D94063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6A6C4-C778-4E49-CB0F-C8507ECE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9E8F2-1C7F-0711-CFD2-A8D51EBA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29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D778-BB75-DC29-9007-49F64D89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4F93B-1656-CCE3-905A-B2DEA099D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B5E99-FBC0-90E0-27F2-58EFF3E8B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5E619-F902-B4CD-2021-533E1D6D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F5331-D91C-25D4-5124-71751728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B348B-35D8-92B6-C29A-0C68351E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974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C996F-8074-7F15-C6DC-BF27E05B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D84A0-0182-8D1F-FFAB-4E077DAC1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65AD8-5182-EC2F-5709-C9DCAF3F6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B66BA-5232-4051-AE40-6B50E46A906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FBDBF-B99F-5343-FFB3-38E46F575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A0218-A297-9827-3213-1EB4CD6F5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4346F-A883-4319-8504-4F3904E5439E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124A2-FAD0-B945-6D23-A02D56DEF66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4025" y="0"/>
            <a:ext cx="6524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UNOFFICIAL</a:t>
            </a:r>
          </a:p>
        </p:txBody>
      </p:sp>
    </p:spTree>
    <p:extLst>
      <p:ext uri="{BB962C8B-B14F-4D97-AF65-F5344CB8AC3E}">
        <p14:creationId xmlns:p14="http://schemas.microsoft.com/office/powerpoint/2010/main" val="409397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6C07F-E40A-C669-C996-FA781FF5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101" y="1078173"/>
            <a:ext cx="6231398" cy="4667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7A9F5-B7CB-A9EB-8977-41C016C8BB14}"/>
              </a:ext>
            </a:extLst>
          </p:cNvPr>
          <p:cNvSpPr txBox="1"/>
          <p:nvPr/>
        </p:nvSpPr>
        <p:spPr>
          <a:xfrm>
            <a:off x="701964" y="2068945"/>
            <a:ext cx="2807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dirty="0">
                <a:solidFill>
                  <a:srgbClr val="0070C0"/>
                </a:solidFill>
              </a:rPr>
              <a:t>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34901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78785-697D-2144-C485-2BB59D3D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45" y="643467"/>
            <a:ext cx="828411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04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62B17-E157-E544-5701-39334897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18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EF5ED6-42CF-74B0-9866-C45B8CC7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31" y="348051"/>
            <a:ext cx="8943975" cy="5210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AF086-E1BB-1061-1C76-BEFFB5BDC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425" y="3341332"/>
            <a:ext cx="46005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65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CB1A9-D362-267B-3721-1E2F70EE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9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41A84-7120-B5DA-7348-0812C49B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22" y="643467"/>
            <a:ext cx="840915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30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B7E9A-611E-4772-2BBE-549AF1B5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1" y="643467"/>
            <a:ext cx="771081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FE6BD-C8E0-E7C4-B772-3EAD7BC6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90" y="880026"/>
            <a:ext cx="8580372" cy="531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0FD40-6A68-E93E-6B16-C71D5890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15" y="246386"/>
            <a:ext cx="4019279" cy="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7C898-5A74-784C-5EF3-214CA740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87" y="643467"/>
            <a:ext cx="7684226" cy="5571065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082B6-C083-C1EB-11A5-E3A7B7CC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E04F6-1349-9C20-7BB3-8297AEE1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066800"/>
            <a:ext cx="87153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82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3F23C-7C82-0EF6-702E-CAB2DBCC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95" y="643467"/>
            <a:ext cx="880800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1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515AD-2D63-03B1-14B8-EE2B9DC3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061" y="0"/>
            <a:ext cx="8079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95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3CE79-E63D-1591-8BED-1153FA02F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94"/>
            <a:ext cx="5280609" cy="462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67FB0-1F43-DCC1-75F5-A398A2D9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649983"/>
            <a:ext cx="8531484" cy="57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4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B54E6-8893-9B33-A82E-6619BA34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05"/>
            <a:ext cx="4698467" cy="453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E5829-C383-4914-F348-4BFC3273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842962"/>
            <a:ext cx="8772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8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8C6DD1-82A6-3D57-AA3B-9093D554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95375"/>
            <a:ext cx="88773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5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A9824-EFFF-D51A-7CAD-9BF6389A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0" y="706307"/>
            <a:ext cx="6572250" cy="3933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ADB93-3066-ACFA-2262-0990B161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4" y="1267506"/>
            <a:ext cx="5634136" cy="36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2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5122A-71C1-4086-C050-B804A46EC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4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8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6C589-A2C3-F238-B9DA-73B9107A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319962"/>
            <a:ext cx="6056068" cy="2805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AC7DC-799A-5EFC-C073-98BB39D5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04" y="2930008"/>
            <a:ext cx="6452896" cy="35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20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CD1F6-D6D0-20FE-4654-9F75EFF5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2" y="643467"/>
            <a:ext cx="936313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737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712A1-E348-0761-2085-31A5E15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37" y="643467"/>
            <a:ext cx="873892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481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E491F-8826-3E9A-AD4A-EE2C7BB9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97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64359-E5A0-DA37-3443-0DAB81463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7AA07-C023-C1A6-9133-FD946333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94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BB10F-8FFD-0709-C3F7-0281825C7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3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B7D50-1110-79AC-BA3A-DE70E3D3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9979"/>
            <a:ext cx="6700549" cy="3359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F0E21-B89E-FF0A-5328-658377EE8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648" y="3682676"/>
            <a:ext cx="7230352" cy="28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8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C3C02-9905-F1D0-6A47-FD4288FC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2" y="643467"/>
            <a:ext cx="909561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66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21DA1-40B5-346C-2F12-47C90D96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1" y="643467"/>
            <a:ext cx="932395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74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5A235-BB36-CEEC-D76A-4EBEA7AA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7" y="643467"/>
            <a:ext cx="1066232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2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4598B-33E7-5D39-8AE3-67064B4E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8071884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8636B-5536-412B-6E1A-38D5B502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14" y="3794545"/>
            <a:ext cx="5697977" cy="23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4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D67C3-951E-0D1D-58C4-C4B1DB1A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5"/>
            <a:ext cx="10905066" cy="49890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510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0D87B-5F7C-7EF5-483F-B5A788BF2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065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7D01A-13B7-8EE0-67C1-96FACAA1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3" y="643467"/>
            <a:ext cx="981685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88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B3103-C3DE-2488-7E1E-8487B2B4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16" y="408132"/>
            <a:ext cx="10386002" cy="247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E50FE-2723-2C82-52A0-091B121F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16" y="3028517"/>
            <a:ext cx="10461048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80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A5C4F-687E-23C9-0A0B-66373C8D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3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0E907-C583-049A-14AF-83961347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8" y="95056"/>
            <a:ext cx="7449107" cy="2704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AE681-1B97-4750-2202-F6094DD2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373696"/>
            <a:ext cx="82296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59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DA650-255F-20DF-EBED-E87EC43E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433387"/>
            <a:ext cx="87058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0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F9150-5025-6A4D-D6D1-0F0DD198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507254"/>
            <a:ext cx="5584371" cy="3312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BC67D-A888-D465-78C0-69112F240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32" y="3819913"/>
            <a:ext cx="6427576" cy="273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09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CEB30-E721-2AF0-F81A-0779503B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6" y="165521"/>
            <a:ext cx="7368792" cy="2615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451351-1E29-9303-C95A-0850D496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68" y="3559434"/>
            <a:ext cx="83629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3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18C3C-74C0-8207-D66B-123D93E1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67" y="985253"/>
            <a:ext cx="88773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43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3F3B2-0AF7-DDB0-3653-00378E8E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38" y="655097"/>
            <a:ext cx="7491748" cy="602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E442EA-B0B3-C3BC-45F1-8F18F1D8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58" y="287499"/>
            <a:ext cx="2911928" cy="3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35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8A32A-64BB-FE81-B740-88F103C0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576262"/>
            <a:ext cx="86772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43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05E4B-15D9-83C6-26DE-B5A34CDF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419878"/>
            <a:ext cx="88963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00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4453D-EF16-7437-D196-1B4B789A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0" y="147841"/>
            <a:ext cx="8487625" cy="65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75F34-A8D3-0C09-7F60-E5456D19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43184"/>
            <a:ext cx="10905066" cy="297163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07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40C429-9342-64B2-6D07-FAC9CBCB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214437"/>
            <a:ext cx="8886825" cy="442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6DABA-E923-756F-F864-FE29A566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6" y="367101"/>
            <a:ext cx="49244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48090-A4C6-828C-5126-5999F73B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1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5BA3C-5B89-8C83-0E93-DF2CF353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88" y="643467"/>
            <a:ext cx="8315023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8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C07EA-6D59-06E9-210D-315FAE1F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4" y="539911"/>
            <a:ext cx="8429625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C7C37-C5EA-3324-2799-857B80C6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065" y="1755577"/>
            <a:ext cx="4429222" cy="42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6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21DB8-1549-1832-B338-325BA23F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2" y="643467"/>
            <a:ext cx="936313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9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</Words>
  <Application>Microsoft Office PowerPoint</Application>
  <PresentationFormat>Widescreen</PresentationFormat>
  <Paragraphs>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Meiryo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 Metro TAFE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Saranya Chandrukannan</dc:creator>
  <cp:lastModifiedBy>Saranya Chandrukannan</cp:lastModifiedBy>
  <cp:revision>1</cp:revision>
  <dcterms:created xsi:type="dcterms:W3CDTF">2023-02-27T05:28:58Z</dcterms:created>
  <dcterms:modified xsi:type="dcterms:W3CDTF">2023-08-18T07:07:06Z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8b15d7-e8b0-45ef-aca4-4c7b65372e54_Enabled">
    <vt:lpwstr>true</vt:lpwstr>
  </property>
  <property fmtid="{D5CDD505-2E9C-101B-9397-08002B2CF9AE}" pid="3" name="MSIP_Label_ac8b15d7-e8b0-45ef-aca4-4c7b65372e54_SetDate">
    <vt:lpwstr>2023-02-27T05:29:06Z</vt:lpwstr>
  </property>
  <property fmtid="{D5CDD505-2E9C-101B-9397-08002B2CF9AE}" pid="4" name="MSIP_Label_ac8b15d7-e8b0-45ef-aca4-4c7b65372e54_Method">
    <vt:lpwstr>Privileged</vt:lpwstr>
  </property>
  <property fmtid="{D5CDD505-2E9C-101B-9397-08002B2CF9AE}" pid="5" name="MSIP_Label_ac8b15d7-e8b0-45ef-aca4-4c7b65372e54_Name">
    <vt:lpwstr>Unofficial</vt:lpwstr>
  </property>
  <property fmtid="{D5CDD505-2E9C-101B-9397-08002B2CF9AE}" pid="6" name="MSIP_Label_ac8b15d7-e8b0-45ef-aca4-4c7b65372e54_SiteId">
    <vt:lpwstr>218881e8-07ad-4142-87d7-f6b90d17009b</vt:lpwstr>
  </property>
  <property fmtid="{D5CDD505-2E9C-101B-9397-08002B2CF9AE}" pid="7" name="MSIP_Label_ac8b15d7-e8b0-45ef-aca4-4c7b65372e54_ActionId">
    <vt:lpwstr>5de5547f-ad91-4cfc-a80c-83d17a0846cd</vt:lpwstr>
  </property>
  <property fmtid="{D5CDD505-2E9C-101B-9397-08002B2CF9AE}" pid="8" name="MSIP_Label_ac8b15d7-e8b0-45ef-aca4-4c7b65372e54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UNOFFICIAL</vt:lpwstr>
  </property>
</Properties>
</file>